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7"/>
  </p:notesMasterIdLst>
  <p:sldIdLst>
    <p:sldId id="377" r:id="rId5"/>
    <p:sldId id="38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A3A"/>
    <a:srgbClr val="A20B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077C45-6013-5120-8DBF-13DBD1CB7E8B}" v="8" dt="2026-07-17T12:41:48.1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9" autoAdjust="0"/>
    <p:restoredTop sz="86404" autoAdjust="0"/>
  </p:normalViewPr>
  <p:slideViewPr>
    <p:cSldViewPr snapToGrid="0">
      <p:cViewPr varScale="1">
        <p:scale>
          <a:sx n="56" d="100"/>
          <a:sy n="56" d="100"/>
        </p:scale>
        <p:origin x="84" y="5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FD5B4-6B87-4123-8A64-FBE15BCD3C5D}" type="datetimeFigureOut">
              <a:rPr lang="en-US"/>
              <a:t>7/17/2026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FA684-B01D-42B8-99AE-FCE8D09AD26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30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FA684-B01D-42B8-99AE-FCE8D09AD2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49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C7D9B-93FB-6E48-A846-53E771AB3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6EE4-0737-3343-A710-AB57695CA348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E2229-8386-BC48-8B79-E0D915C8D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D03D1-F691-E348-8865-0A3967BA9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A6E9-BFD7-BB4E-AFC5-A6AC778962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41B641A-9FAD-4CCA-8701-44D5B60B6D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18938" y="2647980"/>
            <a:ext cx="7554124" cy="15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02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3B748C-A67F-59E6-D0A9-A87A5CB41180}"/>
              </a:ext>
            </a:extLst>
          </p:cNvPr>
          <p:cNvSpPr/>
          <p:nvPr userDrawn="1"/>
        </p:nvSpPr>
        <p:spPr>
          <a:xfrm>
            <a:off x="1" y="6483422"/>
            <a:ext cx="12192000" cy="411480"/>
          </a:xfrm>
          <a:prstGeom prst="rect">
            <a:avLst/>
          </a:prstGeom>
          <a:solidFill>
            <a:srgbClr val="A20B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1DF801-3057-434A-972E-0A4CE5D00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6A070-8E0B-C84F-812E-F274AB3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6D126-2AD8-FB40-A348-992A02FB02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59981" y="6153150"/>
            <a:ext cx="974899" cy="365125"/>
          </a:xfrm>
        </p:spPr>
        <p:txBody>
          <a:bodyPr/>
          <a:lstStyle/>
          <a:p>
            <a:fld id="{865C6EE4-0737-3343-A710-AB57695CA348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E25AE-D86E-074D-8352-9EF095CFD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531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3243F-1408-5041-9DF0-D1D9DE2E7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844" y="6153150"/>
            <a:ext cx="813956" cy="365125"/>
          </a:xfrm>
        </p:spPr>
        <p:txBody>
          <a:bodyPr/>
          <a:lstStyle/>
          <a:p>
            <a:fld id="{A747A6E9-BFD7-BB4E-AFC5-A6AC778962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1F42667-B8E3-9B70-5FC8-05446017F0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81085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68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0123C-BC0B-2041-B8FB-EB574423A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02D13-B417-8B4F-967B-FFC162BD2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9A2A6-3827-404F-BCBB-13E962E4B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6EE4-0737-3343-A710-AB57695CA348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09DD3-90EB-BB4C-BEC1-E89953EF4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358B4-912B-594A-9F48-D699F3997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A6E9-BFD7-BB4E-AFC5-A6AC77896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41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A156F-1515-DF46-A5F0-C7DF45FC3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360F2-6589-FB4C-864B-75FB31F1A0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1B164-6918-6840-B8FC-F6D7454AC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554DB1-5311-B267-1A67-9F3167807483}"/>
              </a:ext>
            </a:extLst>
          </p:cNvPr>
          <p:cNvSpPr/>
          <p:nvPr userDrawn="1"/>
        </p:nvSpPr>
        <p:spPr>
          <a:xfrm>
            <a:off x="1" y="6483422"/>
            <a:ext cx="12192000" cy="411480"/>
          </a:xfrm>
          <a:prstGeom prst="rect">
            <a:avLst/>
          </a:prstGeom>
          <a:solidFill>
            <a:srgbClr val="A20B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714684C-0A6B-BB4E-919B-B072CE646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59981" y="6153150"/>
            <a:ext cx="974899" cy="365125"/>
          </a:xfrm>
        </p:spPr>
        <p:txBody>
          <a:bodyPr/>
          <a:lstStyle/>
          <a:p>
            <a:fld id="{865C6EE4-0737-3343-A710-AB57695CA348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268E47F-AD64-467B-2B21-F8D85460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531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DC574BF-66A3-46F6-6135-91393C6BA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844" y="6153150"/>
            <a:ext cx="813956" cy="365125"/>
          </a:xfrm>
        </p:spPr>
        <p:txBody>
          <a:bodyPr/>
          <a:lstStyle/>
          <a:p>
            <a:fld id="{A747A6E9-BFD7-BB4E-AFC5-A6AC77896228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B1E0FFD-0A12-8367-4116-E8F8177339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81085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61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D9CD9E-FD04-C047-BA3B-FCA95B051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6EE4-0737-3343-A710-AB57695CA348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C66428-07C4-9148-8A11-A3979270F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0C8FC-2ECA-F24C-9540-B76ECB26C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A6E9-BFD7-BB4E-AFC5-A6AC77896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1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C2997-A872-6A4D-BDDE-604DC3D55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6C8F2-1C0B-FC43-A93D-AFE5EEE5B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9ADB1B-BE03-FA40-9074-46AE76309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6BAC66-D037-01E4-7EE1-1D7B820B8385}"/>
              </a:ext>
            </a:extLst>
          </p:cNvPr>
          <p:cNvSpPr/>
          <p:nvPr userDrawn="1"/>
        </p:nvSpPr>
        <p:spPr>
          <a:xfrm>
            <a:off x="1" y="6483422"/>
            <a:ext cx="12192000" cy="411480"/>
          </a:xfrm>
          <a:prstGeom prst="rect">
            <a:avLst/>
          </a:prstGeom>
          <a:solidFill>
            <a:srgbClr val="A20B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D36ABA2-07A0-3912-3588-0FBACB2994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59981" y="6153150"/>
            <a:ext cx="974899" cy="365125"/>
          </a:xfrm>
        </p:spPr>
        <p:txBody>
          <a:bodyPr/>
          <a:lstStyle/>
          <a:p>
            <a:fld id="{865C6EE4-0737-3343-A710-AB57695CA348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A1978F7-A6A0-DA08-7493-950C41DEE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531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3B5997-F3F4-9928-6674-38EB18AA4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844" y="6153150"/>
            <a:ext cx="813956" cy="365125"/>
          </a:xfrm>
        </p:spPr>
        <p:txBody>
          <a:bodyPr/>
          <a:lstStyle/>
          <a:p>
            <a:fld id="{A747A6E9-BFD7-BB4E-AFC5-A6AC77896228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C3C265C8-4C80-65B6-C730-BE0B129AEE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81085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64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bg>
      <p:bgPr>
        <a:solidFill>
          <a:srgbClr val="002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C2997-A872-6A4D-BDDE-604DC3D55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6C8F2-1C0B-FC43-A93D-AFE5EEE5B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9ADB1B-BE03-FA40-9074-46AE76309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F5E3DA-17F7-FFD7-B506-5BDDA7CB48A9}"/>
              </a:ext>
            </a:extLst>
          </p:cNvPr>
          <p:cNvSpPr/>
          <p:nvPr userDrawn="1"/>
        </p:nvSpPr>
        <p:spPr>
          <a:xfrm>
            <a:off x="1" y="6483422"/>
            <a:ext cx="12192000" cy="411480"/>
          </a:xfrm>
          <a:prstGeom prst="rect">
            <a:avLst/>
          </a:prstGeom>
          <a:solidFill>
            <a:srgbClr val="A20B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D3C3177-7CA3-8067-5175-DDEABB097E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59981" y="6153150"/>
            <a:ext cx="974899" cy="365125"/>
          </a:xfrm>
        </p:spPr>
        <p:txBody>
          <a:bodyPr/>
          <a:lstStyle/>
          <a:p>
            <a:fld id="{865C6EE4-0737-3343-A710-AB57695CA348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46E54C1-FE9F-FAB5-F9E5-6BD237E5D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531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FA39937-11E3-CA5C-68A2-44891817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844" y="6153150"/>
            <a:ext cx="813956" cy="365125"/>
          </a:xfrm>
        </p:spPr>
        <p:txBody>
          <a:bodyPr/>
          <a:lstStyle/>
          <a:p>
            <a:fld id="{A747A6E9-BFD7-BB4E-AFC5-A6AC77896228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E50564F-59EB-27C4-E9C7-F09F4F1BF9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81085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16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34E52-F40F-864C-8950-4F11A53A6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70A8EA-FF62-AE4C-8480-6EF45295DD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B07606-3AE8-CC43-A22E-6EB24CA12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A49597-AED9-48CF-C972-3AA8B634B20A}"/>
              </a:ext>
            </a:extLst>
          </p:cNvPr>
          <p:cNvSpPr/>
          <p:nvPr userDrawn="1"/>
        </p:nvSpPr>
        <p:spPr>
          <a:xfrm>
            <a:off x="1" y="6483422"/>
            <a:ext cx="12192000" cy="411480"/>
          </a:xfrm>
          <a:prstGeom prst="rect">
            <a:avLst/>
          </a:prstGeom>
          <a:solidFill>
            <a:srgbClr val="A20B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8B2175F-3070-6C20-A39F-BEA6A21BB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59981" y="6153150"/>
            <a:ext cx="974899" cy="365125"/>
          </a:xfrm>
        </p:spPr>
        <p:txBody>
          <a:bodyPr/>
          <a:lstStyle/>
          <a:p>
            <a:fld id="{865C6EE4-0737-3343-A710-AB57695CA348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DFE3034-B73C-5DC6-20E3-912FCF595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531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38E1FD-FCA4-ADEA-293F-A3A68A5F3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844" y="6153150"/>
            <a:ext cx="813956" cy="365125"/>
          </a:xfrm>
        </p:spPr>
        <p:txBody>
          <a:bodyPr/>
          <a:lstStyle/>
          <a:p>
            <a:fld id="{A747A6E9-BFD7-BB4E-AFC5-A6AC77896228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6193FAB-FB2E-F8AB-430B-5CB4FB5165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81085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8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9C36B-0F9A-5444-85E3-4388C6C58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905F5-B1AF-2A47-B5AB-9289BEC33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D4BBC-FD52-964C-97D0-1CD284ACAD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59981" y="6356350"/>
            <a:ext cx="813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Poppins" pitchFamily="2" charset="77"/>
              </a:defRPr>
            </a:lvl1pPr>
          </a:lstStyle>
          <a:p>
            <a:fld id="{865C6EE4-0737-3343-A710-AB57695CA348}" type="datetimeFigureOut">
              <a:rPr lang="en-US" smtClean="0"/>
              <a:pPr/>
              <a:t>7/17/2026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2040F-4B0D-B94A-ABA1-07DD225F5D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8EF0A-CC79-914C-AB8F-E3CEC733A1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39844" y="6356350"/>
            <a:ext cx="8139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Poppins" pitchFamily="2" charset="77"/>
              </a:defRPr>
            </a:lvl1pPr>
          </a:lstStyle>
          <a:p>
            <a:fld id="{A747A6E9-BFD7-BB4E-AFC5-A6AC778962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5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56" r:id="rId6"/>
    <p:sldLayoutId id="2147483658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cap="all" baseline="0">
          <a:solidFill>
            <a:srgbClr val="002060"/>
          </a:solidFill>
          <a:latin typeface="Poppins Black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b="0" i="0" kern="1200">
          <a:solidFill>
            <a:srgbClr val="002060"/>
          </a:solidFill>
          <a:latin typeface="Poppins" pitchFamily="2" charset="77"/>
          <a:ea typeface="Source Serif Pro" panose="02040603050405020204" pitchFamily="18" charset="0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b="0" i="0" kern="1200">
          <a:solidFill>
            <a:srgbClr val="002060"/>
          </a:solidFill>
          <a:latin typeface="Poppins" pitchFamily="2" charset="77"/>
          <a:ea typeface="Source Serif Pro" panose="02040603050405020204" pitchFamily="18" charset="0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rgbClr val="002060"/>
          </a:solidFill>
          <a:latin typeface="Poppins" pitchFamily="2" charset="77"/>
          <a:ea typeface="Source Serif Pro" panose="02040603050405020204" pitchFamily="18" charset="0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rgbClr val="002060"/>
          </a:solidFill>
          <a:latin typeface="Poppins" pitchFamily="2" charset="77"/>
          <a:ea typeface="Source Serif Pro" panose="02040603050405020204" pitchFamily="18" charset="0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rgbClr val="002060"/>
          </a:solidFill>
          <a:latin typeface="Poppins" pitchFamily="2" charset="77"/>
          <a:ea typeface="Source Serif Pro" panose="02040603050405020204" pitchFamily="18" charset="0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female Germanna graduates in graduation gowns and caps">
            <a:extLst>
              <a:ext uri="{FF2B5EF4-FFF2-40B4-BE49-F238E27FC236}">
                <a16:creationId xmlns:a16="http://schemas.microsoft.com/office/drawing/2014/main" id="{C5B7219A-50DA-B88F-62EA-D795EB46B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576" y="-703384"/>
            <a:ext cx="12291645" cy="824132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7FD627B-D986-E860-5949-6785F9511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903059"/>
            <a:ext cx="10515600" cy="2852737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Presentation Title</a:t>
            </a:r>
            <a:endParaRPr lang="en-US" dirty="0"/>
          </a:p>
        </p:txBody>
      </p:sp>
      <p:pic>
        <p:nvPicPr>
          <p:cNvPr id="3" name="Picture 2" descr="Germanna Community College logo in white overlaid over the picture.">
            <a:extLst>
              <a:ext uri="{FF2B5EF4-FFF2-40B4-BE49-F238E27FC236}">
                <a16:creationId xmlns:a16="http://schemas.microsoft.com/office/drawing/2014/main" id="{10EC9A0F-F266-529D-BC1C-EDA5324A4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1585" y="2068302"/>
            <a:ext cx="8094453" cy="1671850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A8EFCDB-0830-4405-E293-4ED246DBEF7F}"/>
              </a:ext>
            </a:extLst>
          </p:cNvPr>
          <p:cNvSpPr txBox="1">
            <a:spLocks/>
          </p:cNvSpPr>
          <p:nvPr/>
        </p:nvSpPr>
        <p:spPr>
          <a:xfrm>
            <a:off x="831850" y="594201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b="1" i="0" kern="1200">
                <a:solidFill>
                  <a:schemeClr val="bg2">
                    <a:lumMod val="50000"/>
                  </a:schemeClr>
                </a:solidFill>
                <a:latin typeface="Poppins" pitchFamily="2" charset="77"/>
                <a:ea typeface="Source Serif Pro" panose="02040603050405020204" pitchFamily="18" charset="0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Poppins" pitchFamily="2" charset="77"/>
                <a:ea typeface="Source Serif Pro" panose="02040603050405020204" pitchFamily="18" charset="0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Poppins" pitchFamily="2" charset="77"/>
                <a:ea typeface="Source Serif Pro" panose="02040603050405020204" pitchFamily="18" charset="0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Poppins" pitchFamily="2" charset="77"/>
                <a:ea typeface="Source Serif Pro" panose="02040603050405020204" pitchFamily="18" charset="0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Poppins" pitchFamily="2" charset="77"/>
                <a:ea typeface="Source Serif Pro" panose="02040603050405020204" pitchFamily="18" charset="0"/>
                <a:cs typeface="Poppins" pitchFamily="2" charset="77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0" dirty="0">
                <a:solidFill>
                  <a:schemeClr val="bg1"/>
                </a:solidFill>
                <a:latin typeface="Poppins"/>
                <a:ea typeface="Source Serif Pro"/>
                <a:cs typeface="Poppins"/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399437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FD422-10D6-2E84-E5F4-8E843464B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oppins Black"/>
                <a:cs typeface="Poppins Black"/>
              </a:rPr>
              <a:t>ADD TITLE HERE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3B54A-0C3F-3F17-F838-1473CF0CA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8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ermanna Colors">
      <a:dk1>
        <a:srgbClr val="002A3A"/>
      </a:dk1>
      <a:lt1>
        <a:srgbClr val="FFFFFF"/>
      </a:lt1>
      <a:dk2>
        <a:srgbClr val="636669"/>
      </a:dk2>
      <a:lt2>
        <a:srgbClr val="E7E6E6"/>
      </a:lt2>
      <a:accent1>
        <a:srgbClr val="A20B34"/>
      </a:accent1>
      <a:accent2>
        <a:srgbClr val="0093B2"/>
      </a:accent2>
      <a:accent3>
        <a:srgbClr val="830065"/>
      </a:accent3>
      <a:accent4>
        <a:srgbClr val="D86018"/>
      </a:accent4>
      <a:accent5>
        <a:srgbClr val="6BA538"/>
      </a:accent5>
      <a:accent6>
        <a:srgbClr val="DB8A06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F90B25C5D08443A2D48E4B056D4E97" ma:contentTypeVersion="19" ma:contentTypeDescription="Create a new document." ma:contentTypeScope="" ma:versionID="12614a364d8fa49926ec7502d0528e3a">
  <xsd:schema xmlns:xsd="http://www.w3.org/2001/XMLSchema" xmlns:xs="http://www.w3.org/2001/XMLSchema" xmlns:p="http://schemas.microsoft.com/office/2006/metadata/properties" xmlns:ns2="7cc3256f-2bf1-4048-ae05-2b4b6647ecbe" xmlns:ns3="533d615e-4a7e-49b9-9ba2-914ca743d4e1" targetNamespace="http://schemas.microsoft.com/office/2006/metadata/properties" ma:root="true" ma:fieldsID="ab0b1d01e2a89f0ddbfdf9f6bcd42e4b" ns2:_="" ns3:_="">
    <xsd:import namespace="7cc3256f-2bf1-4048-ae05-2b4b6647ecbe"/>
    <xsd:import namespace="533d615e-4a7e-49b9-9ba2-914ca743d4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Latest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c3256f-2bf1-4048-ae05-2b4b6647ec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9cef7a5-c833-4607-9c1b-bdf68203b4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atestVersion" ma:index="26" nillable="true" ma:displayName="Latest Version" ma:format="Dropdown" ma:internalName="LatestVersion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d615e-4a7e-49b9-9ba2-914ca743d4e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c83576d-6ae8-4d82-afbf-2ede5f45c374}" ma:internalName="TaxCatchAll" ma:showField="CatchAllData" ma:web="533d615e-4a7e-49b9-9ba2-914ca743d4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33d615e-4a7e-49b9-9ba2-914ca743d4e1">
      <UserInfo>
        <DisplayName>Cheri L. Maea</DisplayName>
        <AccountId>36</AccountId>
        <AccountType/>
      </UserInfo>
      <UserInfo>
        <DisplayName>Saberina A. Ballard</DisplayName>
        <AccountId>37</AccountId>
        <AccountType/>
      </UserInfo>
      <UserInfo>
        <DisplayName>Kelvin Lee</DisplayName>
        <AccountId>57</AccountId>
        <AccountType/>
      </UserInfo>
    </SharedWithUsers>
    <TaxCatchAll xmlns="533d615e-4a7e-49b9-9ba2-914ca743d4e1" xsi:nil="true"/>
    <lcf76f155ced4ddcb4097134ff3c332f xmlns="7cc3256f-2bf1-4048-ae05-2b4b6647ecbe">
      <Terms xmlns="http://schemas.microsoft.com/office/infopath/2007/PartnerControls"/>
    </lcf76f155ced4ddcb4097134ff3c332f>
    <LatestVersion xmlns="7cc3256f-2bf1-4048-ae05-2b4b6647ecbe" xsi:nil="true"/>
  </documentManagement>
</p:properties>
</file>

<file path=customXml/itemProps1.xml><?xml version="1.0" encoding="utf-8"?>
<ds:datastoreItem xmlns:ds="http://schemas.openxmlformats.org/officeDocument/2006/customXml" ds:itemID="{1B4F6A6D-3977-449B-A399-E986D6B9689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B5BFB3-57C0-4034-97C4-810F904C5EE5}">
  <ds:schemaRefs>
    <ds:schemaRef ds:uri="533d615e-4a7e-49b9-9ba2-914ca743d4e1"/>
    <ds:schemaRef ds:uri="7cc3256f-2bf1-4048-ae05-2b4b6647ecb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9C727FB-C81C-4F26-B848-4A0C60179101}">
  <ds:schemaRefs>
    <ds:schemaRef ds:uri="533d615e-4a7e-49b9-9ba2-914ca743d4e1"/>
    <ds:schemaRef ds:uri="7cc3256f-2bf1-4048-ae05-2b4b6647ecb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4</Words>
  <Application>Microsoft Office PowerPoint</Application>
  <PresentationFormat>Widescreen</PresentationFormat>
  <Paragraphs>3</Paragraphs>
  <Slides>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Presentation Title</vt:lpstr>
      <vt:lpstr>ADD TITLE HERE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James A. Solomon</cp:lastModifiedBy>
  <cp:revision>293</cp:revision>
  <dcterms:created xsi:type="dcterms:W3CDTF">2021-05-24T19:06:56Z</dcterms:created>
  <dcterms:modified xsi:type="dcterms:W3CDTF">2026-07-17T12:55:45Z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0x010100D0F90B25C5D08443A2D48E4B056D4E97</vt:lpwstr>
  </property>
  <property fmtid="{D5CDD505-2E9C-101B-9397-08002B2CF9AE}" pid="3" name="MediaServiceImageTags">
    <vt:lpwstr/>
  </property>
</Properties>
</file>