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418" r:id="rId2"/>
    <p:sldId id="400" r:id="rId3"/>
    <p:sldId id="401" r:id="rId4"/>
    <p:sldId id="402" r:id="rId5"/>
    <p:sldId id="403" r:id="rId6"/>
    <p:sldId id="404" r:id="rId7"/>
    <p:sldId id="405" r:id="rId8"/>
    <p:sldId id="406" r:id="rId9"/>
    <p:sldId id="407" r:id="rId10"/>
    <p:sldId id="425" r:id="rId11"/>
    <p:sldId id="408" r:id="rId12"/>
    <p:sldId id="426" r:id="rId13"/>
    <p:sldId id="421" r:id="rId14"/>
    <p:sldId id="424" r:id="rId15"/>
    <p:sldId id="420" r:id="rId16"/>
    <p:sldId id="419" r:id="rId17"/>
    <p:sldId id="409" r:id="rId18"/>
    <p:sldId id="410" r:id="rId19"/>
    <p:sldId id="411" r:id="rId20"/>
    <p:sldId id="412" r:id="rId21"/>
    <p:sldId id="414" r:id="rId22"/>
    <p:sldId id="415" r:id="rId23"/>
    <p:sldId id="416" r:id="rId24"/>
    <p:sldId id="417" r:id="rId2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11">
          <p15:clr>
            <a:srgbClr val="A4A3A4"/>
          </p15:clr>
        </p15:guide>
        <p15:guide id="2" pos="233">
          <p15:clr>
            <a:srgbClr val="A4A3A4"/>
          </p15:clr>
        </p15:guide>
        <p15:guide id="3" pos="5528">
          <p15:clr>
            <a:srgbClr val="A4A3A4"/>
          </p15:clr>
        </p15:guide>
        <p15:guide id="4" pos="2881">
          <p15:clr>
            <a:srgbClr val="A4A3A4"/>
          </p15:clr>
        </p15:guide>
        <p15:guide id="5" orient="horz" pos="2933">
          <p15:clr>
            <a:srgbClr val="A4A3A4"/>
          </p15:clr>
        </p15:guide>
        <p15:guide id="6" orient="horz" pos="657">
          <p15:clr>
            <a:srgbClr val="A4A3A4"/>
          </p15:clr>
        </p15:guide>
        <p15:guide id="7" pos="192">
          <p15:clr>
            <a:srgbClr val="A4A3A4"/>
          </p15:clr>
        </p15:guide>
        <p15:guide id="8" pos="556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559B"/>
    <a:srgbClr val="0071CE"/>
    <a:srgbClr val="99CCFF"/>
    <a:srgbClr val="002D5C"/>
    <a:srgbClr val="EDAA00"/>
    <a:srgbClr val="FFFFFF"/>
    <a:srgbClr val="7EA9D0"/>
    <a:srgbClr val="3E78AC"/>
    <a:srgbClr val="305C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4DFF32-B5BB-4733-9A25-0C229D67A82C}" v="5" dt="2024-06-21T03:54:35.0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86429" autoAdjust="0"/>
  </p:normalViewPr>
  <p:slideViewPr>
    <p:cSldViewPr snapToGrid="0" showGuides="1">
      <p:cViewPr varScale="1">
        <p:scale>
          <a:sx n="108" d="100"/>
          <a:sy n="108" d="100"/>
        </p:scale>
        <p:origin x="108" y="1332"/>
      </p:cViewPr>
      <p:guideLst>
        <p:guide orient="horz" pos="3911"/>
        <p:guide pos="233"/>
        <p:guide pos="5528"/>
        <p:guide pos="2881"/>
        <p:guide orient="horz" pos="2933"/>
        <p:guide orient="horz" pos="657"/>
        <p:guide pos="192"/>
        <p:guide pos="5569"/>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M. deMedicis" userId="df5254eb-6505-4b2b-8ad7-abff682270e3" providerId="ADAL" clId="{864DFF32-B5BB-4733-9A25-0C229D67A82C}"/>
    <pc:docChg chg="undo custSel addSld delSld modSld sldOrd">
      <pc:chgData name="David M. deMedicis" userId="df5254eb-6505-4b2b-8ad7-abff682270e3" providerId="ADAL" clId="{864DFF32-B5BB-4733-9A25-0C229D67A82C}" dt="2024-06-21T03:55:32.062" v="1313" actId="20577"/>
      <pc:docMkLst>
        <pc:docMk/>
      </pc:docMkLst>
      <pc:sldChg chg="modSp mod">
        <pc:chgData name="David M. deMedicis" userId="df5254eb-6505-4b2b-8ad7-abff682270e3" providerId="ADAL" clId="{864DFF32-B5BB-4733-9A25-0C229D67A82C}" dt="2024-06-20T16:38:50.476" v="1236" actId="20577"/>
        <pc:sldMkLst>
          <pc:docMk/>
          <pc:sldMk cId="1578644774" sldId="406"/>
        </pc:sldMkLst>
        <pc:spChg chg="mod">
          <ac:chgData name="David M. deMedicis" userId="df5254eb-6505-4b2b-8ad7-abff682270e3" providerId="ADAL" clId="{864DFF32-B5BB-4733-9A25-0C229D67A82C}" dt="2024-06-20T16:38:50.476" v="1236" actId="20577"/>
          <ac:spMkLst>
            <pc:docMk/>
            <pc:sldMk cId="1578644774" sldId="406"/>
            <ac:spMk id="2" creationId="{00000000-0000-0000-0000-000000000000}"/>
          </ac:spMkLst>
        </pc:spChg>
        <pc:spChg chg="mod">
          <ac:chgData name="David M. deMedicis" userId="df5254eb-6505-4b2b-8ad7-abff682270e3" providerId="ADAL" clId="{864DFF32-B5BB-4733-9A25-0C229D67A82C}" dt="2024-06-14T06:42:27.015" v="20" actId="20577"/>
          <ac:spMkLst>
            <pc:docMk/>
            <pc:sldMk cId="1578644774" sldId="406"/>
            <ac:spMk id="4" creationId="{00000000-0000-0000-0000-000000000000}"/>
          </ac:spMkLst>
        </pc:spChg>
      </pc:sldChg>
      <pc:sldChg chg="addSp modSp mod">
        <pc:chgData name="David M. deMedicis" userId="df5254eb-6505-4b2b-8ad7-abff682270e3" providerId="ADAL" clId="{864DFF32-B5BB-4733-9A25-0C229D67A82C}" dt="2024-06-14T06:44:56.701" v="121" actId="20577"/>
        <pc:sldMkLst>
          <pc:docMk/>
          <pc:sldMk cId="2905944081" sldId="407"/>
        </pc:sldMkLst>
        <pc:spChg chg="mod">
          <ac:chgData name="David M. deMedicis" userId="df5254eb-6505-4b2b-8ad7-abff682270e3" providerId="ADAL" clId="{864DFF32-B5BB-4733-9A25-0C229D67A82C}" dt="2024-06-14T06:44:56.701" v="121" actId="20577"/>
          <ac:spMkLst>
            <pc:docMk/>
            <pc:sldMk cId="2905944081" sldId="407"/>
            <ac:spMk id="3" creationId="{00000000-0000-0000-0000-000000000000}"/>
          </ac:spMkLst>
        </pc:spChg>
        <pc:graphicFrameChg chg="add mod">
          <ac:chgData name="David M. deMedicis" userId="df5254eb-6505-4b2b-8ad7-abff682270e3" providerId="ADAL" clId="{864DFF32-B5BB-4733-9A25-0C229D67A82C}" dt="2024-06-14T06:43:26.984" v="21"/>
          <ac:graphicFrameMkLst>
            <pc:docMk/>
            <pc:sldMk cId="2905944081" sldId="407"/>
            <ac:graphicFrameMk id="5" creationId="{F84C4552-6333-9C7D-97FA-2A244C2AB485}"/>
          </ac:graphicFrameMkLst>
        </pc:graphicFrameChg>
        <pc:graphicFrameChg chg="add mod">
          <ac:chgData name="David M. deMedicis" userId="df5254eb-6505-4b2b-8ad7-abff682270e3" providerId="ADAL" clId="{864DFF32-B5BB-4733-9A25-0C229D67A82C}" dt="2024-06-14T06:43:33.781" v="22"/>
          <ac:graphicFrameMkLst>
            <pc:docMk/>
            <pc:sldMk cId="2905944081" sldId="407"/>
            <ac:graphicFrameMk id="6" creationId="{7F9A1B63-4941-01A9-9DD5-77B893215162}"/>
          </ac:graphicFrameMkLst>
        </pc:graphicFrameChg>
      </pc:sldChg>
      <pc:sldChg chg="modSp mod">
        <pc:chgData name="David M. deMedicis" userId="df5254eb-6505-4b2b-8ad7-abff682270e3" providerId="ADAL" clId="{864DFF32-B5BB-4733-9A25-0C229D67A82C}" dt="2024-06-14T06:53:28.848" v="432" actId="20577"/>
        <pc:sldMkLst>
          <pc:docMk/>
          <pc:sldMk cId="3112971133" sldId="408"/>
        </pc:sldMkLst>
        <pc:spChg chg="mod">
          <ac:chgData name="David M. deMedicis" userId="df5254eb-6505-4b2b-8ad7-abff682270e3" providerId="ADAL" clId="{864DFF32-B5BB-4733-9A25-0C229D67A82C}" dt="2024-06-14T06:53:28.848" v="432" actId="20577"/>
          <ac:spMkLst>
            <pc:docMk/>
            <pc:sldMk cId="3112971133" sldId="408"/>
            <ac:spMk id="3" creationId="{00000000-0000-0000-0000-000000000000}"/>
          </ac:spMkLst>
        </pc:spChg>
      </pc:sldChg>
      <pc:sldChg chg="mod ord">
        <pc:chgData name="David M. deMedicis" userId="df5254eb-6505-4b2b-8ad7-abff682270e3" providerId="ADAL" clId="{864DFF32-B5BB-4733-9A25-0C229D67A82C}" dt="2024-06-20T16:14:34.269" v="1221"/>
        <pc:sldMkLst>
          <pc:docMk/>
          <pc:sldMk cId="3765689360" sldId="409"/>
        </pc:sldMkLst>
      </pc:sldChg>
      <pc:sldChg chg="mod">
        <pc:chgData name="David M. deMedicis" userId="df5254eb-6505-4b2b-8ad7-abff682270e3" providerId="ADAL" clId="{864DFF32-B5BB-4733-9A25-0C229D67A82C}" dt="2024-06-20T16:26:10.942" v="1225" actId="27918"/>
        <pc:sldMkLst>
          <pc:docMk/>
          <pc:sldMk cId="4125423314" sldId="410"/>
        </pc:sldMkLst>
      </pc:sldChg>
      <pc:sldChg chg="mod">
        <pc:chgData name="David M. deMedicis" userId="df5254eb-6505-4b2b-8ad7-abff682270e3" providerId="ADAL" clId="{864DFF32-B5BB-4733-9A25-0C229D67A82C}" dt="2024-06-20T16:26:58.950" v="1228" actId="27918"/>
        <pc:sldMkLst>
          <pc:docMk/>
          <pc:sldMk cId="2108104880" sldId="411"/>
        </pc:sldMkLst>
      </pc:sldChg>
      <pc:sldChg chg="modNotesTx">
        <pc:chgData name="David M. deMedicis" userId="df5254eb-6505-4b2b-8ad7-abff682270e3" providerId="ADAL" clId="{864DFF32-B5BB-4733-9A25-0C229D67A82C}" dt="2024-06-21T03:55:32.062" v="1313" actId="20577"/>
        <pc:sldMkLst>
          <pc:docMk/>
          <pc:sldMk cId="48380259" sldId="416"/>
        </pc:sldMkLst>
      </pc:sldChg>
      <pc:sldChg chg="mod ord">
        <pc:chgData name="David M. deMedicis" userId="df5254eb-6505-4b2b-8ad7-abff682270e3" providerId="ADAL" clId="{864DFF32-B5BB-4733-9A25-0C229D67A82C}" dt="2024-06-20T16:07:25.212" v="1214"/>
        <pc:sldMkLst>
          <pc:docMk/>
          <pc:sldMk cId="3439178956" sldId="419"/>
        </pc:sldMkLst>
      </pc:sldChg>
      <pc:sldChg chg="modSp mod ord">
        <pc:chgData name="David M. deMedicis" userId="df5254eb-6505-4b2b-8ad7-abff682270e3" providerId="ADAL" clId="{864DFF32-B5BB-4733-9A25-0C229D67A82C}" dt="2024-06-19T07:19:44.406" v="910"/>
        <pc:sldMkLst>
          <pc:docMk/>
          <pc:sldMk cId="1563496059" sldId="420"/>
        </pc:sldMkLst>
        <pc:spChg chg="mod">
          <ac:chgData name="David M. deMedicis" userId="df5254eb-6505-4b2b-8ad7-abff682270e3" providerId="ADAL" clId="{864DFF32-B5BB-4733-9A25-0C229D67A82C}" dt="2024-06-19T07:12:21.136" v="908" actId="27636"/>
          <ac:spMkLst>
            <pc:docMk/>
            <pc:sldMk cId="1563496059" sldId="420"/>
            <ac:spMk id="3" creationId="{228498D0-6C49-5CA4-D617-442573DA128C}"/>
          </ac:spMkLst>
        </pc:spChg>
      </pc:sldChg>
      <pc:sldChg chg="modSp mod ord">
        <pc:chgData name="David M. deMedicis" userId="df5254eb-6505-4b2b-8ad7-abff682270e3" providerId="ADAL" clId="{864DFF32-B5BB-4733-9A25-0C229D67A82C}" dt="2024-06-21T02:52:49.856" v="1309" actId="20577"/>
        <pc:sldMkLst>
          <pc:docMk/>
          <pc:sldMk cId="3445608687" sldId="421"/>
        </pc:sldMkLst>
        <pc:spChg chg="mod">
          <ac:chgData name="David M. deMedicis" userId="df5254eb-6505-4b2b-8ad7-abff682270e3" providerId="ADAL" clId="{864DFF32-B5BB-4733-9A25-0C229D67A82C}" dt="2024-06-21T02:52:49.856" v="1309" actId="20577"/>
          <ac:spMkLst>
            <pc:docMk/>
            <pc:sldMk cId="3445608687" sldId="421"/>
            <ac:spMk id="3" creationId="{EFBDB978-517A-7266-4143-D39FB37C9FB6}"/>
          </ac:spMkLst>
        </pc:spChg>
      </pc:sldChg>
      <pc:sldChg chg="modSp del mod">
        <pc:chgData name="David M. deMedicis" userId="df5254eb-6505-4b2b-8ad7-abff682270e3" providerId="ADAL" clId="{864DFF32-B5BB-4733-9A25-0C229D67A82C}" dt="2024-06-21T03:36:42.197" v="1311" actId="2696"/>
        <pc:sldMkLst>
          <pc:docMk/>
          <pc:sldMk cId="2414976950" sldId="423"/>
        </pc:sldMkLst>
        <pc:spChg chg="mod">
          <ac:chgData name="David M. deMedicis" userId="df5254eb-6505-4b2b-8ad7-abff682270e3" providerId="ADAL" clId="{864DFF32-B5BB-4733-9A25-0C229D67A82C}" dt="2024-06-20T16:02:25.649" v="1207" actId="27636"/>
          <ac:spMkLst>
            <pc:docMk/>
            <pc:sldMk cId="2414976950" sldId="423"/>
            <ac:spMk id="3" creationId="{00000000-0000-0000-0000-000000000000}"/>
          </ac:spMkLst>
        </pc:spChg>
      </pc:sldChg>
      <pc:sldChg chg="modSp mod ord">
        <pc:chgData name="David M. deMedicis" userId="df5254eb-6505-4b2b-8ad7-abff682270e3" providerId="ADAL" clId="{864DFF32-B5BB-4733-9A25-0C229D67A82C}" dt="2024-06-19T08:34:39.776" v="1205" actId="20577"/>
        <pc:sldMkLst>
          <pc:docMk/>
          <pc:sldMk cId="3594911585" sldId="424"/>
        </pc:sldMkLst>
        <pc:spChg chg="mod">
          <ac:chgData name="David M. deMedicis" userId="df5254eb-6505-4b2b-8ad7-abff682270e3" providerId="ADAL" clId="{864DFF32-B5BB-4733-9A25-0C229D67A82C}" dt="2024-06-19T08:34:39.776" v="1205" actId="20577"/>
          <ac:spMkLst>
            <pc:docMk/>
            <pc:sldMk cId="3594911585" sldId="424"/>
            <ac:spMk id="3" creationId="{228498D0-6C49-5CA4-D617-442573DA128C}"/>
          </ac:spMkLst>
        </pc:spChg>
      </pc:sldChg>
      <pc:sldChg chg="modSp mod">
        <pc:chgData name="David M. deMedicis" userId="df5254eb-6505-4b2b-8ad7-abff682270e3" providerId="ADAL" clId="{864DFF32-B5BB-4733-9A25-0C229D67A82C}" dt="2024-06-14T06:47:37.998" v="205" actId="20577"/>
        <pc:sldMkLst>
          <pc:docMk/>
          <pc:sldMk cId="2408168804" sldId="425"/>
        </pc:sldMkLst>
        <pc:spChg chg="mod">
          <ac:chgData name="David M. deMedicis" userId="df5254eb-6505-4b2b-8ad7-abff682270e3" providerId="ADAL" clId="{864DFF32-B5BB-4733-9A25-0C229D67A82C}" dt="2024-06-14T06:47:37.998" v="205" actId="20577"/>
          <ac:spMkLst>
            <pc:docMk/>
            <pc:sldMk cId="2408168804" sldId="425"/>
            <ac:spMk id="3" creationId="{00000000-0000-0000-0000-000000000000}"/>
          </ac:spMkLst>
        </pc:spChg>
      </pc:sldChg>
      <pc:sldChg chg="modSp mod">
        <pc:chgData name="David M. deMedicis" userId="df5254eb-6505-4b2b-8ad7-abff682270e3" providerId="ADAL" clId="{864DFF32-B5BB-4733-9A25-0C229D67A82C}" dt="2024-06-14T07:03:38.938" v="727" actId="20577"/>
        <pc:sldMkLst>
          <pc:docMk/>
          <pc:sldMk cId="2705825954" sldId="426"/>
        </pc:sldMkLst>
        <pc:spChg chg="mod">
          <ac:chgData name="David M. deMedicis" userId="df5254eb-6505-4b2b-8ad7-abff682270e3" providerId="ADAL" clId="{864DFF32-B5BB-4733-9A25-0C229D67A82C}" dt="2024-06-14T07:03:38.938" v="727" actId="20577"/>
          <ac:spMkLst>
            <pc:docMk/>
            <pc:sldMk cId="2705825954" sldId="426"/>
            <ac:spMk id="3" creationId="{00000000-0000-0000-0000-000000000000}"/>
          </ac:spMkLst>
        </pc:spChg>
      </pc:sldChg>
      <pc:sldChg chg="new del ord">
        <pc:chgData name="David M. deMedicis" userId="df5254eb-6505-4b2b-8ad7-abff682270e3" providerId="ADAL" clId="{864DFF32-B5BB-4733-9A25-0C229D67A82C}" dt="2024-06-21T03:36:36.260" v="1310" actId="2696"/>
        <pc:sldMkLst>
          <pc:docMk/>
          <pc:sldMk cId="947512893" sldId="42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chemeClr val="accent1"/>
                </a:solidFill>
                <a:latin typeface="+mn-lt"/>
                <a:ea typeface="+mn-ea"/>
                <a:cs typeface="+mn-cs"/>
              </a:defRPr>
            </a:pPr>
            <a:r>
              <a:rPr lang="en-US" sz="2000" b="1" dirty="0">
                <a:solidFill>
                  <a:schemeClr val="accent3"/>
                </a:solidFill>
              </a:rPr>
              <a:t>Institutional choice</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accent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First-choice school</c:v>
                </c:pt>
              </c:strCache>
            </c:strRef>
          </c:tx>
          <c:spPr>
            <a:solidFill>
              <a:srgbClr val="0071CE"/>
            </a:solidFill>
            <a:ln>
              <a:solidFill>
                <a:srgbClr val="0071CE"/>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0.81389999999999996</c:v>
                </c:pt>
              </c:numCache>
            </c:numRef>
          </c:val>
          <c:extLst>
            <c:ext xmlns:c16="http://schemas.microsoft.com/office/drawing/2014/chart" uri="{C3380CC4-5D6E-409C-BE32-E72D297353CC}">
              <c16:uniqueId val="{00000000-E55C-4C0B-96B1-35BEFEE2FE58}"/>
            </c:ext>
          </c:extLst>
        </c:ser>
        <c:ser>
          <c:idx val="1"/>
          <c:order val="1"/>
          <c:tx>
            <c:strRef>
              <c:f>Sheet1!$C$1</c:f>
              <c:strCache>
                <c:ptCount val="1"/>
                <c:pt idx="0">
                  <c:v>Second-choice school</c:v>
                </c:pt>
              </c:strCache>
            </c:strRef>
          </c:tx>
          <c:spPr>
            <a:solidFill>
              <a:srgbClr val="5B325F"/>
            </a:solidFill>
            <a:ln>
              <a:solidFill>
                <a:srgbClr val="5B325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0.1361</c:v>
                </c:pt>
              </c:numCache>
            </c:numRef>
          </c:val>
          <c:extLst>
            <c:ext xmlns:c16="http://schemas.microsoft.com/office/drawing/2014/chart" uri="{C3380CC4-5D6E-409C-BE32-E72D297353CC}">
              <c16:uniqueId val="{00000001-E55C-4C0B-96B1-35BEFEE2FE58}"/>
            </c:ext>
          </c:extLst>
        </c:ser>
        <c:ser>
          <c:idx val="2"/>
          <c:order val="2"/>
          <c:tx>
            <c:strRef>
              <c:f>Sheet1!$D$1</c:f>
              <c:strCache>
                <c:ptCount val="1"/>
                <c:pt idx="0">
                  <c:v>Third-choice school</c:v>
                </c:pt>
              </c:strCache>
            </c:strRef>
          </c:tx>
          <c:spPr>
            <a:solidFill>
              <a:srgbClr val="002D5C"/>
            </a:solidFill>
            <a:ln>
              <a:solidFill>
                <a:srgbClr val="002D5C"/>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c:formatCode>
                <c:ptCount val="1"/>
                <c:pt idx="0">
                  <c:v>0.05</c:v>
                </c:pt>
              </c:numCache>
            </c:numRef>
          </c:val>
          <c:extLst>
            <c:ext xmlns:c16="http://schemas.microsoft.com/office/drawing/2014/chart" uri="{C3380CC4-5D6E-409C-BE32-E72D297353CC}">
              <c16:uniqueId val="{00000002-E55C-4C0B-96B1-35BEFEE2FE58}"/>
            </c:ext>
          </c:extLst>
        </c:ser>
        <c:dLbls>
          <c:showLegendKey val="0"/>
          <c:showVal val="0"/>
          <c:showCatName val="0"/>
          <c:showSerName val="0"/>
          <c:showPercent val="0"/>
          <c:showBubbleSize val="0"/>
        </c:dLbls>
        <c:gapWidth val="219"/>
        <c:overlap val="-27"/>
        <c:axId val="957634000"/>
        <c:axId val="957623120"/>
      </c:barChart>
      <c:catAx>
        <c:axId val="957634000"/>
        <c:scaling>
          <c:orientation val="minMax"/>
        </c:scaling>
        <c:delete val="1"/>
        <c:axPos val="b"/>
        <c:numFmt formatCode="General" sourceLinked="1"/>
        <c:majorTickMark val="none"/>
        <c:minorTickMark val="none"/>
        <c:tickLblPos val="nextTo"/>
        <c:crossAx val="957623120"/>
        <c:crosses val="autoZero"/>
        <c:auto val="1"/>
        <c:lblAlgn val="ctr"/>
        <c:lblOffset val="100"/>
        <c:noMultiLvlLbl val="0"/>
      </c:catAx>
      <c:valAx>
        <c:axId val="957623120"/>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5763400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157F-4A5C-B216-6182D7BD23C1}"/>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157F-4A5C-B216-6182D7BD23C1}"/>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157F-4A5C-B216-6182D7BD23C1}"/>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Lato Heavy" panose="020F050202020403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Financial assistance</c:v>
                </c:pt>
                <c:pt idx="1">
                  <c:v>Cost</c:v>
                </c:pt>
                <c:pt idx="2">
                  <c:v>Future career opportunities</c:v>
                </c:pt>
              </c:strCache>
            </c:strRef>
          </c:cat>
          <c:val>
            <c:numRef>
              <c:f>Sheet1!$B$2:$B$4</c:f>
              <c:numCache>
                <c:formatCode>0%</c:formatCode>
                <c:ptCount val="3"/>
                <c:pt idx="0">
                  <c:v>0.84</c:v>
                </c:pt>
                <c:pt idx="1">
                  <c:v>0.87</c:v>
                </c:pt>
                <c:pt idx="2">
                  <c:v>0.86</c:v>
                </c:pt>
              </c:numCache>
            </c:numRef>
          </c:val>
          <c:extLst>
            <c:ext xmlns:c16="http://schemas.microsoft.com/office/drawing/2014/chart" uri="{C3380CC4-5D6E-409C-BE32-E72D297353CC}">
              <c16:uniqueId val="{00000006-157F-4A5C-B216-6182D7BD23C1}"/>
            </c:ext>
          </c:extLst>
        </c:ser>
        <c:dLbls>
          <c:showLegendKey val="0"/>
          <c:showVal val="0"/>
          <c:showCatName val="0"/>
          <c:showSerName val="0"/>
          <c:showPercent val="0"/>
          <c:showBubbleSize val="0"/>
        </c:dLbls>
        <c:gapWidth val="182"/>
        <c:axId val="957625296"/>
        <c:axId val="957620944"/>
      </c:barChart>
      <c:catAx>
        <c:axId val="957625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Lato Heavy" panose="020F0502020204030203" pitchFamily="34" charset="0"/>
                <a:ea typeface="+mn-ea"/>
                <a:cs typeface="+mn-cs"/>
              </a:defRPr>
            </a:pPr>
            <a:endParaRPr lang="en-US"/>
          </a:p>
        </c:txPr>
        <c:crossAx val="957620944"/>
        <c:crosses val="autoZero"/>
        <c:auto val="1"/>
        <c:lblAlgn val="ctr"/>
        <c:lblOffset val="100"/>
        <c:noMultiLvlLbl val="0"/>
      </c:catAx>
      <c:valAx>
        <c:axId val="957620944"/>
        <c:scaling>
          <c:orientation val="minMax"/>
          <c:min val="0"/>
        </c:scaling>
        <c:delete val="0"/>
        <c:axPos val="b"/>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Lato Heavy" panose="020F0502020204030203" pitchFamily="34" charset="0"/>
                <a:ea typeface="+mn-ea"/>
                <a:cs typeface="+mn-cs"/>
              </a:defRPr>
            </a:pPr>
            <a:endParaRPr lang="en-US"/>
          </a:p>
        </c:txPr>
        <c:crossAx val="9576252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Our institution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0.66</c:v>
                </c:pt>
              </c:numCache>
            </c:numRef>
          </c:val>
          <c:extLst>
            <c:ext xmlns:c16="http://schemas.microsoft.com/office/drawing/2014/chart" uri="{C3380CC4-5D6E-409C-BE32-E72D297353CC}">
              <c16:uniqueId val="{00000000-D554-4F9D-B48A-F722B4026153}"/>
            </c:ext>
          </c:extLst>
        </c:ser>
        <c:ser>
          <c:idx val="1"/>
          <c:order val="1"/>
          <c:tx>
            <c:strRef>
              <c:f>Sheet1!$C$1</c:f>
              <c:strCache>
                <c:ptCount val="1"/>
                <c:pt idx="0">
                  <c:v>Students nationally</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0.7</c:v>
                </c:pt>
              </c:numCache>
            </c:numRef>
          </c:val>
          <c:extLst>
            <c:ext xmlns:c16="http://schemas.microsoft.com/office/drawing/2014/chart" uri="{C3380CC4-5D6E-409C-BE32-E72D297353CC}">
              <c16:uniqueId val="{00000001-D554-4F9D-B48A-F722B4026153}"/>
            </c:ext>
          </c:extLst>
        </c:ser>
        <c:dLbls>
          <c:showLegendKey val="0"/>
          <c:showVal val="0"/>
          <c:showCatName val="0"/>
          <c:showSerName val="0"/>
          <c:showPercent val="0"/>
          <c:showBubbleSize val="0"/>
        </c:dLbls>
        <c:gapWidth val="219"/>
        <c:overlap val="-27"/>
        <c:axId val="957621488"/>
        <c:axId val="957622032"/>
      </c:barChart>
      <c:catAx>
        <c:axId val="957621488"/>
        <c:scaling>
          <c:orientation val="minMax"/>
        </c:scaling>
        <c:delete val="1"/>
        <c:axPos val="b"/>
        <c:numFmt formatCode="General" sourceLinked="1"/>
        <c:majorTickMark val="none"/>
        <c:minorTickMark val="none"/>
        <c:tickLblPos val="nextTo"/>
        <c:crossAx val="957622032"/>
        <c:crosses val="autoZero"/>
        <c:auto val="1"/>
        <c:lblAlgn val="ctr"/>
        <c:lblOffset val="100"/>
        <c:noMultiLvlLbl val="0"/>
      </c:catAx>
      <c:valAx>
        <c:axId val="957622032"/>
        <c:scaling>
          <c:orientation val="minMax"/>
          <c:min val="0"/>
        </c:scaling>
        <c:delete val="0"/>
        <c:axPos val="l"/>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576214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Our institution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0.77</c:v>
                </c:pt>
              </c:numCache>
            </c:numRef>
          </c:val>
          <c:extLst>
            <c:ext xmlns:c16="http://schemas.microsoft.com/office/drawing/2014/chart" uri="{C3380CC4-5D6E-409C-BE32-E72D297353CC}">
              <c16:uniqueId val="{00000000-77A0-4BD5-BC5C-D1DC0F77663C}"/>
            </c:ext>
          </c:extLst>
        </c:ser>
        <c:ser>
          <c:idx val="1"/>
          <c:order val="1"/>
          <c:tx>
            <c:strRef>
              <c:f>Sheet1!$C$1</c:f>
              <c:strCache>
                <c:ptCount val="1"/>
                <c:pt idx="0">
                  <c:v>Students nationally</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0.78</c:v>
                </c:pt>
              </c:numCache>
            </c:numRef>
          </c:val>
          <c:extLst>
            <c:ext xmlns:c16="http://schemas.microsoft.com/office/drawing/2014/chart" uri="{C3380CC4-5D6E-409C-BE32-E72D297353CC}">
              <c16:uniqueId val="{00000001-77A0-4BD5-BC5C-D1DC0F77663C}"/>
            </c:ext>
          </c:extLst>
        </c:ser>
        <c:dLbls>
          <c:showLegendKey val="0"/>
          <c:showVal val="0"/>
          <c:showCatName val="0"/>
          <c:showSerName val="0"/>
          <c:showPercent val="0"/>
          <c:showBubbleSize val="0"/>
        </c:dLbls>
        <c:gapWidth val="219"/>
        <c:overlap val="-27"/>
        <c:axId val="957623664"/>
        <c:axId val="957626384"/>
      </c:barChart>
      <c:catAx>
        <c:axId val="957623664"/>
        <c:scaling>
          <c:orientation val="minMax"/>
        </c:scaling>
        <c:delete val="1"/>
        <c:axPos val="b"/>
        <c:numFmt formatCode="General" sourceLinked="1"/>
        <c:majorTickMark val="none"/>
        <c:minorTickMark val="none"/>
        <c:tickLblPos val="nextTo"/>
        <c:crossAx val="957626384"/>
        <c:crosses val="autoZero"/>
        <c:auto val="1"/>
        <c:lblAlgn val="ctr"/>
        <c:lblOffset val="100"/>
        <c:noMultiLvlLbl val="0"/>
      </c:catAx>
      <c:valAx>
        <c:axId val="957626384"/>
        <c:scaling>
          <c:orientation val="minMax"/>
          <c:min val="0"/>
        </c:scaling>
        <c:delete val="0"/>
        <c:axPos val="l"/>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5762366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7F44DB-F36A-480D-963E-E4DFFD7B4416}" type="datetimeFigureOut">
              <a:rPr lang="en-US" smtClean="0"/>
              <a:t>6/20/2024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80DB02-39B3-4803-8C5D-4F9F5B13214C}" type="slidenum">
              <a:rPr lang="en-US" smtClean="0"/>
              <a:t>‹#›</a:t>
            </a:fld>
            <a:endParaRPr lang="en-US"/>
          </a:p>
        </p:txBody>
      </p:sp>
    </p:spTree>
    <p:extLst>
      <p:ext uri="{BB962C8B-B14F-4D97-AF65-F5344CB8AC3E}">
        <p14:creationId xmlns:p14="http://schemas.microsoft.com/office/powerpoint/2010/main" val="3862418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Ruffalo Noel Levitz is</a:t>
            </a:r>
            <a:r>
              <a:rPr lang="en-US" baseline="0" dirty="0"/>
              <a:t> RNL.  </a:t>
            </a:r>
            <a:endParaRPr lang="en-US" dirty="0"/>
          </a:p>
        </p:txBody>
      </p:sp>
      <p:sp>
        <p:nvSpPr>
          <p:cNvPr id="4" name="Slide Number Placeholder 3"/>
          <p:cNvSpPr>
            <a:spLocks noGrp="1"/>
          </p:cNvSpPr>
          <p:nvPr>
            <p:ph type="sldNum" sz="quarter" idx="10"/>
          </p:nvPr>
        </p:nvSpPr>
        <p:spPr/>
        <p:txBody>
          <a:bodyPr/>
          <a:lstStyle/>
          <a:p>
            <a:fld id="{6A80DB02-39B3-4803-8C5D-4F9F5B13214C}" type="slidenum">
              <a:rPr lang="en-US" smtClean="0"/>
              <a:t>1</a:t>
            </a:fld>
            <a:endParaRPr lang="en-US"/>
          </a:p>
        </p:txBody>
      </p:sp>
    </p:spTree>
    <p:extLst>
      <p:ext uri="{BB962C8B-B14F-4D97-AF65-F5344CB8AC3E}">
        <p14:creationId xmlns:p14="http://schemas.microsoft.com/office/powerpoint/2010/main" val="1630694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6A80DB02-39B3-4803-8C5D-4F9F5B13214C}" type="slidenum">
              <a:rPr lang="en-US" smtClean="0"/>
              <a:t>10</a:t>
            </a:fld>
            <a:endParaRPr lang="en-US"/>
          </a:p>
        </p:txBody>
      </p:sp>
    </p:spTree>
    <p:extLst>
      <p:ext uri="{BB962C8B-B14F-4D97-AF65-F5344CB8AC3E}">
        <p14:creationId xmlns:p14="http://schemas.microsoft.com/office/powerpoint/2010/main" val="2252443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6A80DB02-39B3-4803-8C5D-4F9F5B13214C}" type="slidenum">
              <a:rPr lang="en-US" smtClean="0"/>
              <a:t>11</a:t>
            </a:fld>
            <a:endParaRPr lang="en-US"/>
          </a:p>
        </p:txBody>
      </p:sp>
    </p:spTree>
    <p:extLst>
      <p:ext uri="{BB962C8B-B14F-4D97-AF65-F5344CB8AC3E}">
        <p14:creationId xmlns:p14="http://schemas.microsoft.com/office/powerpoint/2010/main" val="1288648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6A80DB02-39B3-4803-8C5D-4F9F5B13214C}" type="slidenum">
              <a:rPr lang="en-US" smtClean="0"/>
              <a:t>12</a:t>
            </a:fld>
            <a:endParaRPr lang="en-US"/>
          </a:p>
        </p:txBody>
      </p:sp>
    </p:spTree>
    <p:extLst>
      <p:ext uri="{BB962C8B-B14F-4D97-AF65-F5344CB8AC3E}">
        <p14:creationId xmlns:p14="http://schemas.microsoft.com/office/powerpoint/2010/main" val="3972663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A80DB02-39B3-4803-8C5D-4F9F5B13214C}" type="slidenum">
              <a:rPr lang="en-US" smtClean="0"/>
              <a:t>16</a:t>
            </a:fld>
            <a:endParaRPr lang="en-US"/>
          </a:p>
        </p:txBody>
      </p:sp>
    </p:spTree>
    <p:extLst>
      <p:ext uri="{BB962C8B-B14F-4D97-AF65-F5344CB8AC3E}">
        <p14:creationId xmlns:p14="http://schemas.microsoft.com/office/powerpoint/2010/main" val="797123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80DB02-39B3-4803-8C5D-4F9F5B13214C}" type="slidenum">
              <a:rPr lang="en-US" smtClean="0"/>
              <a:t>17</a:t>
            </a:fld>
            <a:endParaRPr lang="en-US"/>
          </a:p>
        </p:txBody>
      </p:sp>
    </p:spTree>
    <p:extLst>
      <p:ext uri="{BB962C8B-B14F-4D97-AF65-F5344CB8AC3E}">
        <p14:creationId xmlns:p14="http://schemas.microsoft.com/office/powerpoint/2010/main" val="2429769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While students scale scores were higher, students report being less satisfied overall.</a:t>
            </a:r>
          </a:p>
          <a:p>
            <a:endParaRPr lang="en-US" b="0" dirty="0"/>
          </a:p>
          <a:p>
            <a:endParaRPr lang="en-US" dirty="0"/>
          </a:p>
        </p:txBody>
      </p:sp>
      <p:sp>
        <p:nvSpPr>
          <p:cNvPr id="4" name="Slide Number Placeholder 3"/>
          <p:cNvSpPr>
            <a:spLocks noGrp="1"/>
          </p:cNvSpPr>
          <p:nvPr>
            <p:ph type="sldNum" sz="quarter" idx="10"/>
          </p:nvPr>
        </p:nvSpPr>
        <p:spPr/>
        <p:txBody>
          <a:bodyPr/>
          <a:lstStyle/>
          <a:p>
            <a:fld id="{6A80DB02-39B3-4803-8C5D-4F9F5B13214C}" type="slidenum">
              <a:rPr lang="en-US" smtClean="0"/>
              <a:t>18</a:t>
            </a:fld>
            <a:endParaRPr lang="en-US"/>
          </a:p>
        </p:txBody>
      </p:sp>
    </p:spTree>
    <p:extLst>
      <p:ext uri="{BB962C8B-B14F-4D97-AF65-F5344CB8AC3E}">
        <p14:creationId xmlns:p14="http://schemas.microsoft.com/office/powerpoint/2010/main" val="740862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6A80DB02-39B3-4803-8C5D-4F9F5B13214C}" type="slidenum">
              <a:rPr lang="en-US" smtClean="0"/>
              <a:t>19</a:t>
            </a:fld>
            <a:endParaRPr lang="en-US"/>
          </a:p>
        </p:txBody>
      </p:sp>
    </p:spTree>
    <p:extLst>
      <p:ext uri="{BB962C8B-B14F-4D97-AF65-F5344CB8AC3E}">
        <p14:creationId xmlns:p14="http://schemas.microsoft.com/office/powerpoint/2010/main" val="2140611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6A80DB02-39B3-4803-8C5D-4F9F5B13214C}" type="slidenum">
              <a:rPr lang="en-US" smtClean="0"/>
              <a:t>20</a:t>
            </a:fld>
            <a:endParaRPr lang="en-US"/>
          </a:p>
        </p:txBody>
      </p:sp>
    </p:spTree>
    <p:extLst>
      <p:ext uri="{BB962C8B-B14F-4D97-AF65-F5344CB8AC3E}">
        <p14:creationId xmlns:p14="http://schemas.microsoft.com/office/powerpoint/2010/main" val="31654038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share this slide as appropriate.  This is a recommended five step assessment cycle</a:t>
            </a:r>
            <a:r>
              <a:rPr lang="en-US" baseline="0" dirty="0"/>
              <a:t> to actively review, share, explore and use your data, as well as close the feedback loop by informing the campus, especially before you survey again.  </a:t>
            </a:r>
            <a:endParaRPr lang="en-US" dirty="0"/>
          </a:p>
        </p:txBody>
      </p:sp>
      <p:sp>
        <p:nvSpPr>
          <p:cNvPr id="4" name="Slide Number Placeholder 3"/>
          <p:cNvSpPr>
            <a:spLocks noGrp="1"/>
          </p:cNvSpPr>
          <p:nvPr>
            <p:ph type="sldNum" sz="quarter" idx="10"/>
          </p:nvPr>
        </p:nvSpPr>
        <p:spPr/>
        <p:txBody>
          <a:bodyPr/>
          <a:lstStyle/>
          <a:p>
            <a:fld id="{B38E14DA-6FE6-4D05-8664-97087A794C87}"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4262683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a:t>
            </a:r>
            <a:r>
              <a:rPr lang="en-US" baseline="0" dirty="0"/>
              <a:t> is additional on-demand content on the RNL Website that you and your team may be interested in reviewing.  Most tutorials are only 5 to 7 minutes in length.  </a:t>
            </a:r>
            <a:endParaRPr lang="en-US" dirty="0"/>
          </a:p>
          <a:p>
            <a:endParaRPr lang="en-US" dirty="0"/>
          </a:p>
        </p:txBody>
      </p:sp>
      <p:sp>
        <p:nvSpPr>
          <p:cNvPr id="4" name="Slide Number Placeholder 3"/>
          <p:cNvSpPr>
            <a:spLocks noGrp="1"/>
          </p:cNvSpPr>
          <p:nvPr>
            <p:ph type="sldNum" sz="quarter" idx="10"/>
          </p:nvPr>
        </p:nvSpPr>
        <p:spPr/>
        <p:txBody>
          <a:bodyPr/>
          <a:lstStyle/>
          <a:p>
            <a:fld id="{6A80DB02-39B3-4803-8C5D-4F9F5B13214C}" type="slidenum">
              <a:rPr lang="en-US" smtClean="0"/>
              <a:t>22</a:t>
            </a:fld>
            <a:endParaRPr lang="en-US"/>
          </a:p>
        </p:txBody>
      </p:sp>
    </p:spTree>
    <p:extLst>
      <p:ext uri="{BB962C8B-B14F-4D97-AF65-F5344CB8AC3E}">
        <p14:creationId xmlns:p14="http://schemas.microsoft.com/office/powerpoint/2010/main" val="1728440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919D65-DA55-4EC6-8F8E-4E7541BFFD6C}" type="slidenum">
              <a:rPr lang="en-US" smtClean="0"/>
              <a:t>2</a:t>
            </a:fld>
            <a:endParaRPr lang="en-US"/>
          </a:p>
        </p:txBody>
      </p:sp>
    </p:spTree>
    <p:extLst>
      <p:ext uri="{BB962C8B-B14F-4D97-AF65-F5344CB8AC3E}">
        <p14:creationId xmlns:p14="http://schemas.microsoft.com/office/powerpoint/2010/main" val="21981952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may also want to download </a:t>
            </a:r>
            <a:r>
              <a:rPr lang="en-US"/>
              <a:t>the </a:t>
            </a:r>
            <a:r>
              <a:rPr lang="en-US" baseline="0"/>
              <a:t>2020 </a:t>
            </a:r>
            <a:r>
              <a:rPr lang="en-US" baseline="0" dirty="0"/>
              <a:t>national student satisfaction and priorities report. The results from this report are based on the students completing the RNL Student Satisfaction Inventory or the Adult Student Priorities Survey or the Priorities Survey for Online Learners.  The 2019 report looks at trends across the past ten years.  </a:t>
            </a:r>
            <a:endParaRPr lang="en-US" dirty="0"/>
          </a:p>
          <a:p>
            <a:endParaRPr lang="en-US" dirty="0"/>
          </a:p>
        </p:txBody>
      </p:sp>
      <p:sp>
        <p:nvSpPr>
          <p:cNvPr id="4" name="Slide Number Placeholder 3"/>
          <p:cNvSpPr>
            <a:spLocks noGrp="1"/>
          </p:cNvSpPr>
          <p:nvPr>
            <p:ph type="sldNum" sz="quarter" idx="10"/>
          </p:nvPr>
        </p:nvSpPr>
        <p:spPr/>
        <p:txBody>
          <a:bodyPr/>
          <a:lstStyle/>
          <a:p>
            <a:fld id="{6A80DB02-39B3-4803-8C5D-4F9F5B13214C}" type="slidenum">
              <a:rPr lang="en-US" smtClean="0"/>
              <a:t>23</a:t>
            </a:fld>
            <a:endParaRPr lang="en-US"/>
          </a:p>
        </p:txBody>
      </p:sp>
    </p:spTree>
    <p:extLst>
      <p:ext uri="{BB962C8B-B14F-4D97-AF65-F5344CB8AC3E}">
        <p14:creationId xmlns:p14="http://schemas.microsoft.com/office/powerpoint/2010/main" val="41853868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contact</a:t>
            </a:r>
            <a:r>
              <a:rPr lang="en-US" baseline="0" dirty="0"/>
              <a:t> Julie Bryant or Shannon Cook at RNL with any questions.  </a:t>
            </a:r>
            <a:endParaRPr lang="en-US" dirty="0"/>
          </a:p>
          <a:p>
            <a:endParaRPr lang="en-US" dirty="0"/>
          </a:p>
        </p:txBody>
      </p:sp>
      <p:sp>
        <p:nvSpPr>
          <p:cNvPr id="4" name="Slide Number Placeholder 3"/>
          <p:cNvSpPr>
            <a:spLocks noGrp="1"/>
          </p:cNvSpPr>
          <p:nvPr>
            <p:ph type="sldNum" sz="quarter" idx="10"/>
          </p:nvPr>
        </p:nvSpPr>
        <p:spPr/>
        <p:txBody>
          <a:bodyPr/>
          <a:lstStyle/>
          <a:p>
            <a:fld id="{6A80DB02-39B3-4803-8C5D-4F9F5B13214C}" type="slidenum">
              <a:rPr lang="en-US" smtClean="0"/>
              <a:t>24</a:t>
            </a:fld>
            <a:endParaRPr lang="en-US"/>
          </a:p>
        </p:txBody>
      </p:sp>
    </p:spTree>
    <p:extLst>
      <p:ext uri="{BB962C8B-B14F-4D97-AF65-F5344CB8AC3E}">
        <p14:creationId xmlns:p14="http://schemas.microsoft.com/office/powerpoint/2010/main" val="4049396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5144">
              <a:defRPr/>
            </a:pPr>
            <a:r>
              <a:rPr lang="en-US" dirty="0"/>
              <a:t>What is satisfaction?</a:t>
            </a:r>
            <a:r>
              <a:rPr lang="en-US" baseline="0" dirty="0"/>
              <a:t>  The authors of the Student Satisfaction Inventory define it as, “when expectations are met or exceeded by the student’s PERCEPTION of the campus reality.  You can see that a key word in this definition is PERCEPTION and it is important to keep in mind that perception really is reality.  The other important word here is EXPECTATIONS because they provide the context with which to consider the student experience.   Regardless of what we think the situation may be on our campus, it is the students’ perceptions that matter because that is their reality. </a:t>
            </a:r>
          </a:p>
          <a:p>
            <a:endParaRPr lang="en-US" dirty="0"/>
          </a:p>
        </p:txBody>
      </p:sp>
      <p:sp>
        <p:nvSpPr>
          <p:cNvPr id="4" name="Slide Number Placeholder 3"/>
          <p:cNvSpPr>
            <a:spLocks noGrp="1"/>
          </p:cNvSpPr>
          <p:nvPr>
            <p:ph type="sldNum" sz="quarter" idx="10"/>
          </p:nvPr>
        </p:nvSpPr>
        <p:spPr/>
        <p:txBody>
          <a:bodyPr/>
          <a:lstStyle/>
          <a:p>
            <a:fld id="{6A80DB02-39B3-4803-8C5D-4F9F5B13214C}" type="slidenum">
              <a:rPr lang="en-US" smtClean="0"/>
              <a:t>3</a:t>
            </a:fld>
            <a:endParaRPr lang="en-US"/>
          </a:p>
        </p:txBody>
      </p:sp>
    </p:spTree>
    <p:extLst>
      <p:ext uri="{BB962C8B-B14F-4D97-AF65-F5344CB8AC3E}">
        <p14:creationId xmlns:p14="http://schemas.microsoft.com/office/powerpoint/2010/main" val="1325712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Research</a:t>
            </a:r>
            <a:r>
              <a:rPr lang="en-US" baseline="0" dirty="0"/>
              <a:t> has shown that there are links between student satisfaction and higher individual student retention, higher institutional graduation rates and higher institutional alumni giving.  These are all metrics that are regularly tracked by colleges and universities and it important to know that student satisfaction can have a positive impact on these areas.  To see the full reports that support these observations, go to RuffaloNL.com/benchmark.  </a:t>
            </a:r>
            <a:endParaRPr lang="en-US" dirty="0"/>
          </a:p>
          <a:p>
            <a:endParaRPr lang="en-US" dirty="0"/>
          </a:p>
        </p:txBody>
      </p:sp>
      <p:sp>
        <p:nvSpPr>
          <p:cNvPr id="4" name="Slide Number Placeholder 3"/>
          <p:cNvSpPr>
            <a:spLocks noGrp="1"/>
          </p:cNvSpPr>
          <p:nvPr>
            <p:ph type="sldNum" sz="quarter" idx="10"/>
          </p:nvPr>
        </p:nvSpPr>
        <p:spPr/>
        <p:txBody>
          <a:bodyPr/>
          <a:lstStyle/>
          <a:p>
            <a:fld id="{6A80DB02-39B3-4803-8C5D-4F9F5B13214C}" type="slidenum">
              <a:rPr lang="en-US" smtClean="0"/>
              <a:t>4</a:t>
            </a:fld>
            <a:endParaRPr lang="en-US"/>
          </a:p>
        </p:txBody>
      </p:sp>
    </p:spTree>
    <p:extLst>
      <p:ext uri="{BB962C8B-B14F-4D97-AF65-F5344CB8AC3E}">
        <p14:creationId xmlns:p14="http://schemas.microsoft.com/office/powerpoint/2010/main" val="3939303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5144">
              <a:defRPr/>
            </a:pPr>
            <a:r>
              <a:rPr lang="en-US" dirty="0"/>
              <a:t>Institutions have</a:t>
            </a:r>
            <a:r>
              <a:rPr lang="en-US" baseline="0" dirty="0"/>
              <a:t> shared with RNL that they </a:t>
            </a:r>
            <a:r>
              <a:rPr lang="en-US" dirty="0"/>
              <a:t>use</a:t>
            </a:r>
            <a:r>
              <a:rPr lang="en-US" baseline="0" dirty="0"/>
              <a:t> satisfaction data for a variety of efforts on their campuses.   These include using the data</a:t>
            </a:r>
          </a:p>
          <a:p>
            <a:pPr marL="165261" indent="-165261" defTabSz="885144">
              <a:buFont typeface="Arial" panose="020B0604020202020204" pitchFamily="34" charset="0"/>
              <a:buChar char="•"/>
              <a:defRPr/>
            </a:pPr>
            <a:r>
              <a:rPr lang="en-US" baseline="0" dirty="0"/>
              <a:t>For retention and student success efforts. Campuses are using their identified strengths to re-recruit their current students by reminding them of what the college does well according to their student reported data.</a:t>
            </a:r>
          </a:p>
          <a:p>
            <a:pPr marL="165261" indent="-165261" defTabSz="885144">
              <a:buFont typeface="Arial" panose="020B0604020202020204" pitchFamily="34" charset="0"/>
              <a:buChar char="•"/>
              <a:defRPr/>
            </a:pPr>
            <a:r>
              <a:rPr lang="en-US" baseline="0" dirty="0"/>
              <a:t>They are also using the data to provide the student voice in strategic planning activities</a:t>
            </a:r>
          </a:p>
          <a:p>
            <a:pPr marL="165261" indent="-165261" defTabSz="885144">
              <a:buFont typeface="Arial" panose="020B0604020202020204" pitchFamily="34" charset="0"/>
              <a:buChar char="•"/>
              <a:defRPr/>
            </a:pPr>
            <a:r>
              <a:rPr lang="en-US" baseline="0" dirty="0"/>
              <a:t>The satisfaction data are certainly valuable for documentation with your accreditation efforts, where the items have been mapped to the regional accreditation criteria </a:t>
            </a:r>
          </a:p>
          <a:p>
            <a:pPr marL="165261" indent="-165261" defTabSz="885144">
              <a:buFont typeface="Arial" panose="020B0604020202020204" pitchFamily="34" charset="0"/>
              <a:buChar char="•"/>
              <a:defRPr/>
            </a:pPr>
            <a:r>
              <a:rPr lang="en-US" baseline="0" dirty="0"/>
              <a:t>And campuses are using the data for recruitment efforts-highlighting their strengths in their marketing messages in order to attract students who value what they do well.</a:t>
            </a:r>
          </a:p>
          <a:p>
            <a:pPr defTabSz="885144">
              <a:defRPr/>
            </a:pPr>
            <a:r>
              <a:rPr lang="en-US" baseline="0" dirty="0"/>
              <a:t>  </a:t>
            </a:r>
          </a:p>
          <a:p>
            <a:pPr defTabSz="885144">
              <a:defRPr/>
            </a:pPr>
            <a:r>
              <a:rPr lang="en-US" baseline="0" dirty="0"/>
              <a:t>We will want to look for ways to expand the use of our data on campus to ultimately broaden our return on your investment.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A80DB02-39B3-4803-8C5D-4F9F5B13214C}" type="slidenum">
              <a:rPr lang="en-US" smtClean="0"/>
              <a:t>5</a:t>
            </a:fld>
            <a:endParaRPr lang="en-US"/>
          </a:p>
        </p:txBody>
      </p:sp>
    </p:spTree>
    <p:extLst>
      <p:ext uri="{BB962C8B-B14F-4D97-AF65-F5344CB8AC3E}">
        <p14:creationId xmlns:p14="http://schemas.microsoft.com/office/powerpoint/2010/main" val="1396633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we take a closer look at the findings</a:t>
            </a:r>
            <a:r>
              <a:rPr lang="en-US" baseline="0" dirty="0"/>
              <a:t>, I want to share with you how RNL defines institutional strengths and institutional challenges.  Strengths are items of high importance and high satisfaction.  These are the items that students care about that should be celebrated because the institution is performing relatively well.  Challenges are those items that are also very important to students, but have lower satisfaction scores or large performance gaps.  These are the priority areas for attention at the institution because students reflect high expectations but believe there is room for improvement.   And performance gaps are simply the importance score minus the satisfaction score.  The larger the gap, the greater the difference between what students expect and their perception of their current experience.  Keep in mind that these results are all student </a:t>
            </a:r>
            <a:r>
              <a:rPr lang="en-US" u="sng" baseline="0" dirty="0"/>
              <a:t>perceptions</a:t>
            </a:r>
            <a:r>
              <a:rPr lang="en-US" baseline="0" dirty="0"/>
              <a:t>, but we also know that perception is reality.  </a:t>
            </a:r>
            <a:endParaRPr lang="en-US" dirty="0"/>
          </a:p>
          <a:p>
            <a:endParaRPr lang="en-US" dirty="0"/>
          </a:p>
        </p:txBody>
      </p:sp>
      <p:sp>
        <p:nvSpPr>
          <p:cNvPr id="4" name="Slide Number Placeholder 3"/>
          <p:cNvSpPr>
            <a:spLocks noGrp="1"/>
          </p:cNvSpPr>
          <p:nvPr>
            <p:ph type="sldNum" sz="quarter" idx="10"/>
          </p:nvPr>
        </p:nvSpPr>
        <p:spPr/>
        <p:txBody>
          <a:bodyPr/>
          <a:lstStyle/>
          <a:p>
            <a:fld id="{6A80DB02-39B3-4803-8C5D-4F9F5B13214C}" type="slidenum">
              <a:rPr lang="en-US" smtClean="0"/>
              <a:t>6</a:t>
            </a:fld>
            <a:endParaRPr lang="en-US"/>
          </a:p>
        </p:txBody>
      </p:sp>
    </p:spTree>
    <p:extLst>
      <p:ext uri="{BB962C8B-B14F-4D97-AF65-F5344CB8AC3E}">
        <p14:creationId xmlns:p14="http://schemas.microsoft.com/office/powerpoint/2010/main" val="2091442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7311">
              <a:defRPr/>
            </a:pPr>
            <a:r>
              <a:rPr lang="en-US" dirty="0"/>
              <a:t>A visual way to think about the</a:t>
            </a:r>
            <a:r>
              <a:rPr lang="en-US" baseline="0" dirty="0"/>
              <a:t> identification of the </a:t>
            </a:r>
            <a:r>
              <a:rPr lang="en-US" dirty="0"/>
              <a:t>strengths and challenges</a:t>
            </a:r>
            <a:r>
              <a:rPr lang="en-US" baseline="0" dirty="0"/>
              <a:t> is with this matrix for prioritizing action which reflects the core conceptual concept of the RNL satisfaction and priorities surveys.   We will want to stay focused on the items that are in the top half of importance for our students. </a:t>
            </a:r>
            <a:endParaRPr lang="en-US" dirty="0"/>
          </a:p>
          <a:p>
            <a:pPr defTabSz="987311">
              <a:defRPr/>
            </a:pPr>
            <a:endParaRPr lang="en-US" dirty="0"/>
          </a:p>
          <a:p>
            <a:endParaRPr lang="en-US" dirty="0"/>
          </a:p>
        </p:txBody>
      </p:sp>
      <p:sp>
        <p:nvSpPr>
          <p:cNvPr id="4" name="Slide Number Placeholder 3"/>
          <p:cNvSpPr>
            <a:spLocks noGrp="1"/>
          </p:cNvSpPr>
          <p:nvPr>
            <p:ph type="sldNum" sz="quarter" idx="10"/>
          </p:nvPr>
        </p:nvSpPr>
        <p:spPr/>
        <p:txBody>
          <a:bodyPr/>
          <a:lstStyle/>
          <a:p>
            <a:fld id="{246C3BD9-DBE4-4FCE-8524-7BD15A1BA46D}"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584584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80DB02-39B3-4803-8C5D-4F9F5B13214C}" type="slidenum">
              <a:rPr lang="en-US" smtClean="0"/>
              <a:t>8</a:t>
            </a:fld>
            <a:endParaRPr lang="en-US"/>
          </a:p>
        </p:txBody>
      </p:sp>
    </p:spTree>
    <p:extLst>
      <p:ext uri="{BB962C8B-B14F-4D97-AF65-F5344CB8AC3E}">
        <p14:creationId xmlns:p14="http://schemas.microsoft.com/office/powerpoint/2010/main" val="3409760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80DB02-39B3-4803-8C5D-4F9F5B13214C}" type="slidenum">
              <a:rPr lang="en-US" smtClean="0"/>
              <a:t>9</a:t>
            </a:fld>
            <a:endParaRPr lang="en-US"/>
          </a:p>
        </p:txBody>
      </p:sp>
    </p:spTree>
    <p:extLst>
      <p:ext uri="{BB962C8B-B14F-4D97-AF65-F5344CB8AC3E}">
        <p14:creationId xmlns:p14="http://schemas.microsoft.com/office/powerpoint/2010/main" val="27267242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sp>
        <p:nvSpPr>
          <p:cNvPr id="10" name="Rectangle 9"/>
          <p:cNvSpPr/>
          <p:nvPr userDrawn="1"/>
        </p:nvSpPr>
        <p:spPr>
          <a:xfrm>
            <a:off x="136186" y="4515335"/>
            <a:ext cx="1182697" cy="583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1" y="3231406"/>
            <a:ext cx="9144000" cy="12318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0" y="3096621"/>
            <a:ext cx="7603435" cy="87607"/>
          </a:xfrm>
          <a:prstGeom prst="rect">
            <a:avLst/>
          </a:prstGeom>
          <a:solidFill>
            <a:srgbClr val="007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8"/>
          <p:cNvSpPr>
            <a:spLocks noGrp="1"/>
          </p:cNvSpPr>
          <p:nvPr>
            <p:ph type="body" sz="quarter" idx="11" hasCustomPrompt="1"/>
          </p:nvPr>
        </p:nvSpPr>
        <p:spPr>
          <a:xfrm>
            <a:off x="1254126" y="1645627"/>
            <a:ext cx="7353300" cy="1292205"/>
          </a:xfrm>
        </p:spPr>
        <p:txBody>
          <a:bodyPr>
            <a:noAutofit/>
          </a:bodyPr>
          <a:lstStyle>
            <a:lvl1pPr marL="0" indent="0">
              <a:buFont typeface="Arial" panose="020B0604020202020204" pitchFamily="34" charset="0"/>
              <a:buNone/>
              <a:defRPr sz="3400" baseline="0">
                <a:solidFill>
                  <a:schemeClr val="accent1"/>
                </a:solidFill>
                <a:latin typeface="+mj-lt"/>
              </a:defRPr>
            </a:lvl1pPr>
          </a:lstStyle>
          <a:p>
            <a:pPr lvl="0"/>
            <a:r>
              <a:rPr lang="en-US" dirty="0"/>
              <a:t>PRESENTATION TITLE OPTION 1,</a:t>
            </a:r>
            <a:br>
              <a:rPr lang="en-US" dirty="0"/>
            </a:br>
            <a:r>
              <a:rPr lang="en-US" dirty="0"/>
              <a:t>CLICK TO EDIT TEXT</a:t>
            </a:r>
          </a:p>
        </p:txBody>
      </p:sp>
      <p:sp>
        <p:nvSpPr>
          <p:cNvPr id="22" name="Subtitle 2"/>
          <p:cNvSpPr>
            <a:spLocks noGrp="1"/>
          </p:cNvSpPr>
          <p:nvPr>
            <p:ph type="subTitle" idx="1" hasCustomPrompt="1"/>
          </p:nvPr>
        </p:nvSpPr>
        <p:spPr>
          <a:xfrm>
            <a:off x="1254126" y="3492954"/>
            <a:ext cx="7704250" cy="307777"/>
          </a:xfrm>
        </p:spPr>
        <p:txBody>
          <a:bodyPr wrap="square" lIns="0" tIns="0" rIns="0" bIns="0" anchor="t">
            <a:spAutoFit/>
          </a:bodyPr>
          <a:lstStyle>
            <a:lvl1pPr marL="0" indent="0" algn="l">
              <a:buNone/>
              <a:defRPr sz="2000" b="0" i="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presenter name</a:t>
            </a:r>
          </a:p>
        </p:txBody>
      </p:sp>
      <p:sp>
        <p:nvSpPr>
          <p:cNvPr id="23" name="Text Placeholder 7"/>
          <p:cNvSpPr>
            <a:spLocks noGrp="1"/>
          </p:cNvSpPr>
          <p:nvPr>
            <p:ph type="body" sz="quarter" idx="12" hasCustomPrompt="1"/>
          </p:nvPr>
        </p:nvSpPr>
        <p:spPr>
          <a:xfrm>
            <a:off x="1254126" y="3907907"/>
            <a:ext cx="7704250" cy="307777"/>
          </a:xfrm>
          <a:prstGeom prst="rect">
            <a:avLst/>
          </a:prstGeom>
        </p:spPr>
        <p:txBody>
          <a:bodyPr wrap="square" lIns="0" tIns="0" rIns="0" bIns="0" anchor="t">
            <a:spAutoFit/>
          </a:bodyPr>
          <a:lstStyle>
            <a:lvl1pPr marL="0" indent="0" algn="l">
              <a:buNone/>
              <a:defRPr sz="2000" b="0" i="1" spc="0" baseline="0">
                <a:solidFill>
                  <a:schemeClr val="bg1"/>
                </a:solidFill>
                <a:latin typeface="+mn-lt"/>
                <a:ea typeface="Lato Light" panose="020F0502020204030203" pitchFamily="34" charset="0"/>
                <a:cs typeface="Lato Light" panose="020F0502020204030203" pitchFamily="34" charset="0"/>
              </a:defRPr>
            </a:lvl1pPr>
          </a:lstStyle>
          <a:p>
            <a:pPr lvl="0"/>
            <a:r>
              <a:rPr lang="en-US" dirty="0"/>
              <a:t>Click to edit presenter title</a:t>
            </a:r>
          </a:p>
        </p:txBody>
      </p:sp>
      <p:sp>
        <p:nvSpPr>
          <p:cNvPr id="25" name="Picture Placeholder 10"/>
          <p:cNvSpPr>
            <a:spLocks noGrp="1"/>
          </p:cNvSpPr>
          <p:nvPr>
            <p:ph type="pic" sz="quarter" idx="13" hasCustomPrompt="1"/>
          </p:nvPr>
        </p:nvSpPr>
        <p:spPr>
          <a:xfrm>
            <a:off x="3231413" y="440825"/>
            <a:ext cx="1874838" cy="716019"/>
          </a:xfrm>
        </p:spPr>
        <p:txBody>
          <a:bodyPr anchor="ctr">
            <a:normAutofit/>
          </a:bodyPr>
          <a:lstStyle>
            <a:lvl1pPr marL="0" indent="0" algn="ctr">
              <a:buNone/>
              <a:defRPr sz="1400" baseline="0">
                <a:solidFill>
                  <a:schemeClr val="bg1">
                    <a:lumMod val="65000"/>
                  </a:schemeClr>
                </a:solidFill>
                <a:latin typeface="+mj-lt"/>
              </a:defRPr>
            </a:lvl1pPr>
          </a:lstStyle>
          <a:p>
            <a:r>
              <a:rPr lang="en-US" dirty="0"/>
              <a:t>Click to add institution logo</a:t>
            </a:r>
            <a:br>
              <a:rPr lang="en-US" dirty="0"/>
            </a:br>
            <a:r>
              <a:rPr lang="en-US" dirty="0"/>
              <a:t>(optional)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4126" y="235209"/>
            <a:ext cx="1386234" cy="1116843"/>
          </a:xfrm>
          <a:prstGeom prst="rect">
            <a:avLst/>
          </a:prstGeom>
        </p:spPr>
      </p:pic>
      <p:sp>
        <p:nvSpPr>
          <p:cNvPr id="12" name="Rectangle 11"/>
          <p:cNvSpPr/>
          <p:nvPr userDrawn="1"/>
        </p:nvSpPr>
        <p:spPr>
          <a:xfrm flipH="1">
            <a:off x="898562" y="1696676"/>
            <a:ext cx="50931" cy="1033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8400516" y="4777099"/>
            <a:ext cx="495656" cy="32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3369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Alternate">
    <p:spTree>
      <p:nvGrpSpPr>
        <p:cNvPr id="1" name=""/>
        <p:cNvGrpSpPr/>
        <p:nvPr/>
      </p:nvGrpSpPr>
      <p:grpSpPr>
        <a:xfrm>
          <a:off x="0" y="0"/>
          <a:ext cx="0" cy="0"/>
          <a:chOff x="0" y="0"/>
          <a:chExt cx="0" cy="0"/>
        </a:xfrm>
      </p:grpSpPr>
      <p:sp>
        <p:nvSpPr>
          <p:cNvPr id="9" name="Rectangle 8"/>
          <p:cNvSpPr/>
          <p:nvPr userDrawn="1"/>
        </p:nvSpPr>
        <p:spPr>
          <a:xfrm>
            <a:off x="0" y="1326"/>
            <a:ext cx="9144000" cy="10925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04800" y="323444"/>
            <a:ext cx="8535988" cy="430887"/>
          </a:xfrm>
        </p:spPr>
        <p:txBody>
          <a:bodyPr anchor="ctr"/>
          <a:lstStyle>
            <a:lvl1pPr algn="l">
              <a:defRPr>
                <a:solidFill>
                  <a:schemeClr val="bg1"/>
                </a:solidFill>
              </a:defRPr>
            </a:lvl1pPr>
          </a:lstStyle>
          <a:p>
            <a:r>
              <a:rPr lang="en-US" dirty="0"/>
              <a:t>Click to edit headline</a:t>
            </a:r>
          </a:p>
        </p:txBody>
      </p:sp>
    </p:spTree>
    <p:extLst>
      <p:ext uri="{BB962C8B-B14F-4D97-AF65-F5344CB8AC3E}">
        <p14:creationId xmlns:p14="http://schemas.microsoft.com/office/powerpoint/2010/main" val="12900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g Stat Left with Content">
    <p:spTree>
      <p:nvGrpSpPr>
        <p:cNvPr id="1" name=""/>
        <p:cNvGrpSpPr/>
        <p:nvPr/>
      </p:nvGrpSpPr>
      <p:grpSpPr>
        <a:xfrm>
          <a:off x="0" y="0"/>
          <a:ext cx="0" cy="0"/>
          <a:chOff x="0" y="0"/>
          <a:chExt cx="0" cy="0"/>
        </a:xfrm>
      </p:grpSpPr>
      <p:sp>
        <p:nvSpPr>
          <p:cNvPr id="13" name="Rectangle 12"/>
          <p:cNvSpPr/>
          <p:nvPr userDrawn="1"/>
        </p:nvSpPr>
        <p:spPr>
          <a:xfrm>
            <a:off x="0" y="2782875"/>
            <a:ext cx="3340204" cy="2360626"/>
          </a:xfrm>
          <a:prstGeom prst="rect">
            <a:avLst/>
          </a:prstGeom>
          <a:solidFill>
            <a:srgbClr val="0055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1" y="1093880"/>
            <a:ext cx="3340205" cy="1688994"/>
          </a:xfrm>
          <a:prstGeom prst="rect">
            <a:avLst/>
          </a:prstGeom>
          <a:solidFill>
            <a:srgbClr val="007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1326"/>
            <a:ext cx="9144000" cy="10925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0"/>
          <p:cNvSpPr>
            <a:spLocks noGrp="1"/>
          </p:cNvSpPr>
          <p:nvPr>
            <p:ph sz="quarter" idx="36"/>
          </p:nvPr>
        </p:nvSpPr>
        <p:spPr>
          <a:xfrm>
            <a:off x="3612258" y="1315453"/>
            <a:ext cx="5228530" cy="3343463"/>
          </a:xfrm>
        </p:spPr>
        <p:txBody>
          <a:bodyPr/>
          <a:lstStyle>
            <a:lvl1pPr marL="342900" indent="-342900">
              <a:defRPr lang="en-US" sz="2000" kern="1200" dirty="0">
                <a:solidFill>
                  <a:schemeClr val="tx2">
                    <a:lumMod val="50000"/>
                  </a:schemeClr>
                </a:solidFill>
                <a:latin typeface="+mn-lt"/>
                <a:ea typeface="+mn-ea"/>
                <a:cs typeface="+mn-cs"/>
              </a:defRPr>
            </a:lvl1pPr>
            <a:lvl2pPr marL="857250" indent="-457200">
              <a:defRPr lang="en-US" sz="1800" kern="1200" dirty="0">
                <a:solidFill>
                  <a:schemeClr val="tx2">
                    <a:lumMod val="50000"/>
                  </a:schemeClr>
                </a:solidFill>
                <a:latin typeface="+mn-lt"/>
                <a:ea typeface="+mn-ea"/>
                <a:cs typeface="+mn-cs"/>
              </a:defRPr>
            </a:lvl2pPr>
            <a:lvl3pPr marL="1200150" indent="-342900">
              <a:defRPr lang="en-US" sz="1600" kern="1200" baseline="0" dirty="0">
                <a:solidFill>
                  <a:schemeClr val="tx2">
                    <a:lumMod val="50000"/>
                  </a:schemeClr>
                </a:solidFill>
                <a:latin typeface="+mn-lt"/>
                <a:ea typeface="+mn-ea"/>
                <a:cs typeface="+mn-cs"/>
              </a:defRPr>
            </a:lvl3pPr>
            <a:lvl4pPr marL="1598613" indent="-342900">
              <a:defRPr lang="en-US" sz="1400" kern="1200" baseline="0" dirty="0">
                <a:solidFill>
                  <a:schemeClr val="tx2">
                    <a:lumMod val="50000"/>
                  </a:schemeClr>
                </a:solidFill>
                <a:latin typeface="+mn-lt"/>
                <a:ea typeface="+mn-ea"/>
                <a:cs typeface="+mn-cs"/>
              </a:defRPr>
            </a:lvl4pPr>
            <a:lvl5pPr marL="1941513" indent="-342900">
              <a:defRPr lang="en-US" sz="1200" kern="1200" dirty="0">
                <a:solidFill>
                  <a:schemeClr val="tx2">
                    <a:lumMod val="50000"/>
                  </a:schemeClr>
                </a:solidFill>
                <a:latin typeface="+mn-lt"/>
                <a:ea typeface="+mn-ea"/>
                <a:cs typeface="+mn-cs"/>
              </a:defRPr>
            </a:lvl5pPr>
          </a:lstStyle>
          <a:p>
            <a:pPr marL="287338" lvl="0" indent="-287338" algn="l" defTabSz="914400" rtl="0" eaLnBrk="1" latinLnBrk="0" hangingPunct="1">
              <a:spcBef>
                <a:spcPts val="800"/>
              </a:spcBef>
              <a:buClr>
                <a:schemeClr val="accent1"/>
              </a:buClr>
              <a:buFont typeface="Arial" panose="020B0604020202020204" pitchFamily="34" charset="0"/>
              <a:buChar char="•"/>
            </a:pPr>
            <a:r>
              <a:rPr lang="en-US"/>
              <a:t>Click to edit Master text styles</a:t>
            </a:r>
          </a:p>
          <a:p>
            <a:pPr marL="287338" lvl="1" indent="-287338" algn="l" defTabSz="914400" rtl="0" eaLnBrk="1" latinLnBrk="0" hangingPunct="1">
              <a:spcBef>
                <a:spcPts val="800"/>
              </a:spcBef>
              <a:buClr>
                <a:schemeClr val="accent1"/>
              </a:buClr>
              <a:buFont typeface="Arial" panose="020B0604020202020204" pitchFamily="34" charset="0"/>
              <a:buChar char="•"/>
            </a:pPr>
            <a:r>
              <a:rPr lang="en-US"/>
              <a:t>Second level</a:t>
            </a:r>
          </a:p>
          <a:p>
            <a:pPr marL="287338" lvl="2" indent="-287338" algn="l" defTabSz="914400" rtl="0" eaLnBrk="1" latinLnBrk="0" hangingPunct="1">
              <a:spcBef>
                <a:spcPts val="800"/>
              </a:spcBef>
              <a:buClr>
                <a:schemeClr val="accent1"/>
              </a:buClr>
              <a:buFont typeface="Arial" panose="020B0604020202020204" pitchFamily="34" charset="0"/>
              <a:buChar char="•"/>
            </a:pPr>
            <a:r>
              <a:rPr lang="en-US"/>
              <a:t>Third level</a:t>
            </a:r>
          </a:p>
          <a:p>
            <a:pPr marL="287338" lvl="3" indent="-287338" algn="l" defTabSz="914400" rtl="0" eaLnBrk="1" latinLnBrk="0" hangingPunct="1">
              <a:spcBef>
                <a:spcPts val="800"/>
              </a:spcBef>
              <a:buClr>
                <a:schemeClr val="accent1"/>
              </a:buClr>
              <a:buFont typeface="Arial" panose="020B0604020202020204" pitchFamily="34" charset="0"/>
              <a:buChar char="•"/>
            </a:pPr>
            <a:r>
              <a:rPr lang="en-US"/>
              <a:t>Fourth level</a:t>
            </a:r>
          </a:p>
          <a:p>
            <a:pPr marL="287338" lvl="4" indent="-287338" algn="l" defTabSz="914400" rtl="0" eaLnBrk="1" latinLnBrk="0" hangingPunct="1">
              <a:spcBef>
                <a:spcPts val="800"/>
              </a:spcBef>
              <a:buClr>
                <a:schemeClr val="accent1"/>
              </a:buClr>
              <a:buFont typeface="Arial" panose="020B0604020202020204" pitchFamily="34" charset="0"/>
              <a:buChar char="•"/>
            </a:pPr>
            <a:r>
              <a:rPr lang="en-US"/>
              <a:t>Fifth level</a:t>
            </a:r>
            <a:endParaRPr lang="en-US" dirty="0"/>
          </a:p>
        </p:txBody>
      </p:sp>
      <p:sp>
        <p:nvSpPr>
          <p:cNvPr id="2" name="Title 1"/>
          <p:cNvSpPr>
            <a:spLocks noGrp="1"/>
          </p:cNvSpPr>
          <p:nvPr>
            <p:ph type="title" hasCustomPrompt="1"/>
          </p:nvPr>
        </p:nvSpPr>
        <p:spPr>
          <a:xfrm>
            <a:off x="304800" y="323444"/>
            <a:ext cx="8535988" cy="430887"/>
          </a:xfrm>
        </p:spPr>
        <p:txBody>
          <a:bodyPr anchor="ctr"/>
          <a:lstStyle>
            <a:lvl1pPr algn="l">
              <a:defRPr sz="2800">
                <a:solidFill>
                  <a:schemeClr val="bg1"/>
                </a:solidFill>
              </a:defRPr>
            </a:lvl1pPr>
          </a:lstStyle>
          <a:p>
            <a:r>
              <a:rPr lang="en-US" dirty="0"/>
              <a:t>Click to edit headline</a:t>
            </a:r>
          </a:p>
        </p:txBody>
      </p:sp>
      <p:grpSp>
        <p:nvGrpSpPr>
          <p:cNvPr id="16" name="Group 15"/>
          <p:cNvGrpSpPr/>
          <p:nvPr userDrawn="1"/>
        </p:nvGrpSpPr>
        <p:grpSpPr>
          <a:xfrm>
            <a:off x="1459790" y="2572589"/>
            <a:ext cx="420624" cy="419415"/>
            <a:chOff x="1390492" y="3408218"/>
            <a:chExt cx="559220" cy="559220"/>
          </a:xfrm>
        </p:grpSpPr>
        <p:sp>
          <p:nvSpPr>
            <p:cNvPr id="14" name="Oval 13"/>
            <p:cNvSpPr/>
            <p:nvPr userDrawn="1"/>
          </p:nvSpPr>
          <p:spPr>
            <a:xfrm>
              <a:off x="1390492" y="3408218"/>
              <a:ext cx="559220" cy="5592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userDrawn="1"/>
          </p:nvSpPr>
          <p:spPr>
            <a:xfrm rot="10800000">
              <a:off x="1593243" y="3652102"/>
              <a:ext cx="153712" cy="71452"/>
            </a:xfrm>
            <a:custGeom>
              <a:avLst/>
              <a:gdLst>
                <a:gd name="connsiteX0" fmla="*/ 0 w 8689443"/>
                <a:gd name="connsiteY0" fmla="*/ 3382751 h 3382751"/>
                <a:gd name="connsiteX1" fmla="*/ 4344721 w 8689443"/>
                <a:gd name="connsiteY1" fmla="*/ 0 h 3382751"/>
                <a:gd name="connsiteX2" fmla="*/ 8689443 w 8689443"/>
                <a:gd name="connsiteY2" fmla="*/ 3372180 h 3382751"/>
              </a:gdLst>
              <a:ahLst/>
              <a:cxnLst>
                <a:cxn ang="0">
                  <a:pos x="connsiteX0" y="connsiteY0"/>
                </a:cxn>
                <a:cxn ang="0">
                  <a:pos x="connsiteX1" y="connsiteY1"/>
                </a:cxn>
                <a:cxn ang="0">
                  <a:pos x="connsiteX2" y="connsiteY2"/>
                </a:cxn>
              </a:cxnLst>
              <a:rect l="l" t="t" r="r" b="b"/>
              <a:pathLst>
                <a:path w="8689443" h="3382751">
                  <a:moveTo>
                    <a:pt x="0" y="3382751"/>
                  </a:moveTo>
                  <a:lnTo>
                    <a:pt x="4344721" y="0"/>
                  </a:lnTo>
                  <a:lnTo>
                    <a:pt x="8689443" y="3372180"/>
                  </a:lnTo>
                </a:path>
              </a:pathLst>
            </a:custGeom>
            <a:noFill/>
            <a:ln cap="rnd">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 Placeholder 7"/>
          <p:cNvSpPr>
            <a:spLocks noGrp="1"/>
          </p:cNvSpPr>
          <p:nvPr>
            <p:ph type="body" sz="quarter" idx="11" hasCustomPrompt="1"/>
          </p:nvPr>
        </p:nvSpPr>
        <p:spPr>
          <a:xfrm>
            <a:off x="293427" y="1365171"/>
            <a:ext cx="2753350" cy="1146411"/>
          </a:xfrm>
          <a:prstGeom prst="rect">
            <a:avLst/>
          </a:prstGeom>
        </p:spPr>
        <p:txBody>
          <a:bodyPr wrap="square" lIns="0" tIns="0" rIns="0" bIns="0" anchor="ctr">
            <a:noAutofit/>
          </a:bodyPr>
          <a:lstStyle>
            <a:lvl1pPr marL="0" algn="ctr">
              <a:lnSpc>
                <a:spcPct val="120000"/>
              </a:lnSpc>
              <a:buNone/>
              <a:defRPr sz="72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XX%</a:t>
            </a:r>
          </a:p>
        </p:txBody>
      </p:sp>
      <p:sp>
        <p:nvSpPr>
          <p:cNvPr id="20" name="Text Placeholder 7"/>
          <p:cNvSpPr>
            <a:spLocks noGrp="1"/>
          </p:cNvSpPr>
          <p:nvPr>
            <p:ph type="body" sz="quarter" idx="37" hasCustomPrompt="1"/>
          </p:nvPr>
        </p:nvSpPr>
        <p:spPr>
          <a:xfrm>
            <a:off x="293424" y="3117202"/>
            <a:ext cx="2753350" cy="1539332"/>
          </a:xfrm>
          <a:prstGeom prst="rect">
            <a:avLst/>
          </a:prstGeom>
        </p:spPr>
        <p:txBody>
          <a:bodyPr wrap="square" lIns="0" tIns="0" rIns="0" bIns="0" anchor="ctr">
            <a:normAutofit/>
          </a:bodyPr>
          <a:lstStyle>
            <a:lvl1pPr marL="0" algn="ctr">
              <a:lnSpc>
                <a:spcPct val="120000"/>
              </a:lnSpc>
              <a:buNone/>
              <a:defRPr sz="24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Click to edit stat info</a:t>
            </a:r>
          </a:p>
        </p:txBody>
      </p:sp>
    </p:spTree>
    <p:extLst>
      <p:ext uri="{BB962C8B-B14F-4D97-AF65-F5344CB8AC3E}">
        <p14:creationId xmlns:p14="http://schemas.microsoft.com/office/powerpoint/2010/main" val="412723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g Stat Right with Content">
    <p:spTree>
      <p:nvGrpSpPr>
        <p:cNvPr id="1" name=""/>
        <p:cNvGrpSpPr/>
        <p:nvPr/>
      </p:nvGrpSpPr>
      <p:grpSpPr>
        <a:xfrm>
          <a:off x="0" y="0"/>
          <a:ext cx="0" cy="0"/>
          <a:chOff x="0" y="0"/>
          <a:chExt cx="0" cy="0"/>
        </a:xfrm>
      </p:grpSpPr>
      <p:sp>
        <p:nvSpPr>
          <p:cNvPr id="13" name="Rectangle 12"/>
          <p:cNvSpPr/>
          <p:nvPr userDrawn="1"/>
        </p:nvSpPr>
        <p:spPr>
          <a:xfrm>
            <a:off x="5803796" y="2782875"/>
            <a:ext cx="3340204" cy="236062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5803796" y="1093880"/>
            <a:ext cx="3340205" cy="16889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1326"/>
            <a:ext cx="9144000" cy="10925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0"/>
          <p:cNvSpPr>
            <a:spLocks noGrp="1"/>
          </p:cNvSpPr>
          <p:nvPr>
            <p:ph sz="quarter" idx="36"/>
          </p:nvPr>
        </p:nvSpPr>
        <p:spPr>
          <a:xfrm>
            <a:off x="304800" y="1315453"/>
            <a:ext cx="5230118" cy="3281947"/>
          </a:xfrm>
        </p:spPr>
        <p:txBody>
          <a:bodyPr/>
          <a:lstStyle>
            <a:lvl1pPr marL="342900" indent="-342900">
              <a:defRPr lang="en-US" sz="2000" kern="1200" dirty="0">
                <a:solidFill>
                  <a:schemeClr val="tx2">
                    <a:lumMod val="50000"/>
                  </a:schemeClr>
                </a:solidFill>
                <a:latin typeface="+mn-lt"/>
                <a:ea typeface="+mn-ea"/>
                <a:cs typeface="+mn-cs"/>
              </a:defRPr>
            </a:lvl1pPr>
            <a:lvl2pPr marL="857250" indent="-457200">
              <a:defRPr lang="en-US" sz="1800" kern="1200" dirty="0">
                <a:solidFill>
                  <a:schemeClr val="tx2">
                    <a:lumMod val="50000"/>
                  </a:schemeClr>
                </a:solidFill>
                <a:latin typeface="+mn-lt"/>
                <a:ea typeface="+mn-ea"/>
                <a:cs typeface="+mn-cs"/>
              </a:defRPr>
            </a:lvl2pPr>
            <a:lvl3pPr marL="1200150" indent="-342900">
              <a:defRPr lang="en-US" sz="1600" kern="1200" baseline="0" dirty="0">
                <a:solidFill>
                  <a:schemeClr val="tx2">
                    <a:lumMod val="50000"/>
                  </a:schemeClr>
                </a:solidFill>
                <a:latin typeface="+mn-lt"/>
                <a:ea typeface="+mn-ea"/>
                <a:cs typeface="+mn-cs"/>
              </a:defRPr>
            </a:lvl3pPr>
            <a:lvl4pPr marL="1598613" indent="-342900">
              <a:defRPr lang="en-US" sz="1400" kern="1200" baseline="0" dirty="0">
                <a:solidFill>
                  <a:schemeClr val="tx2">
                    <a:lumMod val="50000"/>
                  </a:schemeClr>
                </a:solidFill>
                <a:latin typeface="+mn-lt"/>
                <a:ea typeface="+mn-ea"/>
                <a:cs typeface="+mn-cs"/>
              </a:defRPr>
            </a:lvl4pPr>
            <a:lvl5pPr marL="1941513" indent="-342900">
              <a:defRPr lang="en-US" sz="1200" kern="1200" dirty="0">
                <a:solidFill>
                  <a:schemeClr val="tx2">
                    <a:lumMod val="50000"/>
                  </a:schemeClr>
                </a:solidFill>
                <a:latin typeface="+mn-lt"/>
                <a:ea typeface="+mn-ea"/>
                <a:cs typeface="+mn-cs"/>
              </a:defRPr>
            </a:lvl5pPr>
          </a:lstStyle>
          <a:p>
            <a:pPr marL="287338" lvl="0" indent="-287338" algn="l" defTabSz="914400" rtl="0" eaLnBrk="1" latinLnBrk="0" hangingPunct="1">
              <a:spcBef>
                <a:spcPts val="800"/>
              </a:spcBef>
              <a:buClr>
                <a:schemeClr val="accent1"/>
              </a:buClr>
              <a:buFont typeface="Arial" panose="020B0604020202020204" pitchFamily="34" charset="0"/>
              <a:buChar char="•"/>
            </a:pPr>
            <a:r>
              <a:rPr lang="en-US"/>
              <a:t>Click to edit Master text styles</a:t>
            </a:r>
          </a:p>
          <a:p>
            <a:pPr marL="287338" lvl="1" indent="-287338" algn="l" defTabSz="914400" rtl="0" eaLnBrk="1" latinLnBrk="0" hangingPunct="1">
              <a:spcBef>
                <a:spcPts val="800"/>
              </a:spcBef>
              <a:buClr>
                <a:schemeClr val="accent1"/>
              </a:buClr>
              <a:buFont typeface="Arial" panose="020B0604020202020204" pitchFamily="34" charset="0"/>
              <a:buChar char="•"/>
            </a:pPr>
            <a:r>
              <a:rPr lang="en-US"/>
              <a:t>Second level</a:t>
            </a:r>
          </a:p>
          <a:p>
            <a:pPr marL="287338" lvl="2" indent="-287338" algn="l" defTabSz="914400" rtl="0" eaLnBrk="1" latinLnBrk="0" hangingPunct="1">
              <a:spcBef>
                <a:spcPts val="800"/>
              </a:spcBef>
              <a:buClr>
                <a:schemeClr val="accent1"/>
              </a:buClr>
              <a:buFont typeface="Arial" panose="020B0604020202020204" pitchFamily="34" charset="0"/>
              <a:buChar char="•"/>
            </a:pPr>
            <a:r>
              <a:rPr lang="en-US"/>
              <a:t>Third level</a:t>
            </a:r>
          </a:p>
          <a:p>
            <a:pPr marL="287338" lvl="3" indent="-287338" algn="l" defTabSz="914400" rtl="0" eaLnBrk="1" latinLnBrk="0" hangingPunct="1">
              <a:spcBef>
                <a:spcPts val="800"/>
              </a:spcBef>
              <a:buClr>
                <a:schemeClr val="accent1"/>
              </a:buClr>
              <a:buFont typeface="Arial" panose="020B0604020202020204" pitchFamily="34" charset="0"/>
              <a:buChar char="•"/>
            </a:pPr>
            <a:r>
              <a:rPr lang="en-US"/>
              <a:t>Fourth level</a:t>
            </a:r>
          </a:p>
          <a:p>
            <a:pPr marL="287338" lvl="4" indent="-287338" algn="l" defTabSz="914400" rtl="0" eaLnBrk="1" latinLnBrk="0" hangingPunct="1">
              <a:spcBef>
                <a:spcPts val="800"/>
              </a:spcBef>
              <a:buClr>
                <a:schemeClr val="accent1"/>
              </a:buClr>
              <a:buFont typeface="Arial" panose="020B0604020202020204" pitchFamily="34" charset="0"/>
              <a:buChar char="•"/>
            </a:pPr>
            <a:r>
              <a:rPr lang="en-US"/>
              <a:t>Fifth level</a:t>
            </a:r>
            <a:endParaRPr lang="en-US" dirty="0"/>
          </a:p>
        </p:txBody>
      </p:sp>
      <p:sp>
        <p:nvSpPr>
          <p:cNvPr id="2" name="Title 1"/>
          <p:cNvSpPr>
            <a:spLocks noGrp="1"/>
          </p:cNvSpPr>
          <p:nvPr>
            <p:ph type="title" hasCustomPrompt="1"/>
          </p:nvPr>
        </p:nvSpPr>
        <p:spPr>
          <a:xfrm>
            <a:off x="304800" y="323444"/>
            <a:ext cx="8535988" cy="430887"/>
          </a:xfrm>
        </p:spPr>
        <p:txBody>
          <a:bodyPr anchor="ctr"/>
          <a:lstStyle>
            <a:lvl1pPr algn="l">
              <a:defRPr>
                <a:solidFill>
                  <a:schemeClr val="bg1"/>
                </a:solidFill>
              </a:defRPr>
            </a:lvl1pPr>
          </a:lstStyle>
          <a:p>
            <a:r>
              <a:rPr lang="en-US" dirty="0"/>
              <a:t>Click to edit headline</a:t>
            </a:r>
          </a:p>
        </p:txBody>
      </p:sp>
      <p:sp>
        <p:nvSpPr>
          <p:cNvPr id="19" name="Text Placeholder 7"/>
          <p:cNvSpPr>
            <a:spLocks noGrp="1"/>
          </p:cNvSpPr>
          <p:nvPr>
            <p:ph type="body" sz="quarter" idx="11" hasCustomPrompt="1"/>
          </p:nvPr>
        </p:nvSpPr>
        <p:spPr>
          <a:xfrm>
            <a:off x="6097223" y="1365171"/>
            <a:ext cx="2753350" cy="1146411"/>
          </a:xfrm>
          <a:prstGeom prst="rect">
            <a:avLst/>
          </a:prstGeom>
        </p:spPr>
        <p:txBody>
          <a:bodyPr wrap="square" lIns="0" tIns="0" rIns="0" bIns="0" anchor="ctr">
            <a:normAutofit/>
          </a:bodyPr>
          <a:lstStyle>
            <a:lvl1pPr marL="0" algn="ctr">
              <a:lnSpc>
                <a:spcPct val="120000"/>
              </a:lnSpc>
              <a:buNone/>
              <a:defRPr sz="72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XX%</a:t>
            </a:r>
          </a:p>
        </p:txBody>
      </p:sp>
      <p:sp>
        <p:nvSpPr>
          <p:cNvPr id="20" name="Text Placeholder 7"/>
          <p:cNvSpPr>
            <a:spLocks noGrp="1"/>
          </p:cNvSpPr>
          <p:nvPr>
            <p:ph type="body" sz="quarter" idx="37" hasCustomPrompt="1"/>
          </p:nvPr>
        </p:nvSpPr>
        <p:spPr>
          <a:xfrm>
            <a:off x="6097220" y="3117202"/>
            <a:ext cx="2753350" cy="1539332"/>
          </a:xfrm>
          <a:prstGeom prst="rect">
            <a:avLst/>
          </a:prstGeom>
        </p:spPr>
        <p:txBody>
          <a:bodyPr wrap="square" lIns="0" tIns="0" rIns="0" bIns="0" anchor="ctr">
            <a:normAutofit/>
          </a:bodyPr>
          <a:lstStyle>
            <a:lvl1pPr marL="0" algn="ctr">
              <a:lnSpc>
                <a:spcPct val="120000"/>
              </a:lnSpc>
              <a:buNone/>
              <a:defRPr sz="24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Click to edit stat info</a:t>
            </a:r>
          </a:p>
        </p:txBody>
      </p:sp>
      <p:grpSp>
        <p:nvGrpSpPr>
          <p:cNvPr id="17" name="Group 16"/>
          <p:cNvGrpSpPr/>
          <p:nvPr userDrawn="1"/>
        </p:nvGrpSpPr>
        <p:grpSpPr>
          <a:xfrm>
            <a:off x="7263586" y="2572589"/>
            <a:ext cx="420624" cy="419415"/>
            <a:chOff x="1390492" y="3408218"/>
            <a:chExt cx="559220" cy="559220"/>
          </a:xfrm>
        </p:grpSpPr>
        <p:sp>
          <p:nvSpPr>
            <p:cNvPr id="18" name="Oval 17"/>
            <p:cNvSpPr/>
            <p:nvPr userDrawn="1"/>
          </p:nvSpPr>
          <p:spPr>
            <a:xfrm>
              <a:off x="1390492" y="3408218"/>
              <a:ext cx="559220" cy="5592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userDrawn="1"/>
          </p:nvSpPr>
          <p:spPr>
            <a:xfrm rot="10800000">
              <a:off x="1593243" y="3652102"/>
              <a:ext cx="153712" cy="71452"/>
            </a:xfrm>
            <a:custGeom>
              <a:avLst/>
              <a:gdLst>
                <a:gd name="connsiteX0" fmla="*/ 0 w 8689443"/>
                <a:gd name="connsiteY0" fmla="*/ 3382751 h 3382751"/>
                <a:gd name="connsiteX1" fmla="*/ 4344721 w 8689443"/>
                <a:gd name="connsiteY1" fmla="*/ 0 h 3382751"/>
                <a:gd name="connsiteX2" fmla="*/ 8689443 w 8689443"/>
                <a:gd name="connsiteY2" fmla="*/ 3372180 h 3382751"/>
              </a:gdLst>
              <a:ahLst/>
              <a:cxnLst>
                <a:cxn ang="0">
                  <a:pos x="connsiteX0" y="connsiteY0"/>
                </a:cxn>
                <a:cxn ang="0">
                  <a:pos x="connsiteX1" y="connsiteY1"/>
                </a:cxn>
                <a:cxn ang="0">
                  <a:pos x="connsiteX2" y="connsiteY2"/>
                </a:cxn>
              </a:cxnLst>
              <a:rect l="l" t="t" r="r" b="b"/>
              <a:pathLst>
                <a:path w="8689443" h="3382751">
                  <a:moveTo>
                    <a:pt x="0" y="3382751"/>
                  </a:moveTo>
                  <a:lnTo>
                    <a:pt x="4344721" y="0"/>
                  </a:lnTo>
                  <a:lnTo>
                    <a:pt x="8689443" y="3372180"/>
                  </a:lnTo>
                </a:path>
              </a:pathLst>
            </a:custGeom>
            <a:noFill/>
            <a:ln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8731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Layout Navy">
    <p:spTree>
      <p:nvGrpSpPr>
        <p:cNvPr id="1" name=""/>
        <p:cNvGrpSpPr/>
        <p:nvPr/>
      </p:nvGrpSpPr>
      <p:grpSpPr>
        <a:xfrm>
          <a:off x="0" y="0"/>
          <a:ext cx="0" cy="0"/>
          <a:chOff x="0" y="0"/>
          <a:chExt cx="0" cy="0"/>
        </a:xfrm>
      </p:grpSpPr>
      <p:sp>
        <p:nvSpPr>
          <p:cNvPr id="4" name="Rectangle 3"/>
          <p:cNvSpPr/>
          <p:nvPr userDrawn="1"/>
        </p:nvSpPr>
        <p:spPr>
          <a:xfrm>
            <a:off x="-1" y="1"/>
            <a:ext cx="9144001" cy="13496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7"/>
          <p:cNvSpPr>
            <a:spLocks noGrp="1"/>
          </p:cNvSpPr>
          <p:nvPr>
            <p:ph type="body" sz="quarter" idx="10" hasCustomPrompt="1"/>
          </p:nvPr>
        </p:nvSpPr>
        <p:spPr>
          <a:xfrm>
            <a:off x="304800" y="1613002"/>
            <a:ext cx="8537578" cy="2867321"/>
          </a:xfrm>
          <a:prstGeom prst="rect">
            <a:avLst/>
          </a:prstGeom>
        </p:spPr>
        <p:txBody>
          <a:bodyPr anchor="t">
            <a:normAutofit/>
          </a:bodyPr>
          <a:lstStyle>
            <a:lvl1pPr marL="460375" indent="-460375">
              <a:spcBef>
                <a:spcPts val="1200"/>
              </a:spcBef>
              <a:buClr>
                <a:schemeClr val="accent1"/>
              </a:buClr>
              <a:buFont typeface="+mj-lt"/>
              <a:buAutoNum type="arabicPeriod"/>
              <a:defRPr sz="1600" baseline="0">
                <a:solidFill>
                  <a:schemeClr val="tx2">
                    <a:lumMod val="50000"/>
                  </a:schemeClr>
                </a:solidFill>
              </a:defRPr>
            </a:lvl1pPr>
          </a:lstStyle>
          <a:p>
            <a:pPr lvl="0"/>
            <a:r>
              <a:rPr lang="en-US" dirty="0"/>
              <a:t>Section name</a:t>
            </a:r>
          </a:p>
          <a:p>
            <a:pPr lvl="0"/>
            <a:r>
              <a:rPr lang="en-US" dirty="0"/>
              <a:t>Section name</a:t>
            </a:r>
          </a:p>
          <a:p>
            <a:pPr lvl="0"/>
            <a:r>
              <a:rPr lang="en-US" dirty="0"/>
              <a:t>Section name</a:t>
            </a:r>
          </a:p>
          <a:p>
            <a:pPr lvl="0"/>
            <a:r>
              <a:rPr lang="en-US" dirty="0"/>
              <a:t>Section name</a:t>
            </a:r>
          </a:p>
        </p:txBody>
      </p:sp>
      <p:sp>
        <p:nvSpPr>
          <p:cNvPr id="7" name="Text Placeholder 7"/>
          <p:cNvSpPr>
            <a:spLocks noGrp="1"/>
          </p:cNvSpPr>
          <p:nvPr>
            <p:ph type="body" sz="quarter" idx="12" hasCustomPrompt="1"/>
          </p:nvPr>
        </p:nvSpPr>
        <p:spPr>
          <a:xfrm>
            <a:off x="304811" y="289707"/>
            <a:ext cx="8535966" cy="726353"/>
          </a:xfrm>
          <a:prstGeom prst="rect">
            <a:avLst/>
          </a:prstGeom>
        </p:spPr>
        <p:txBody>
          <a:bodyPr wrap="square" lIns="0" tIns="182880" rIns="0" bIns="0" anchor="ctr">
            <a:spAutoFit/>
          </a:bodyPr>
          <a:lstStyle>
            <a:lvl1pPr marL="0" indent="0" algn="l">
              <a:lnSpc>
                <a:spcPct val="80000"/>
              </a:lnSpc>
              <a:buNone/>
              <a:defRPr sz="4400" b="1" spc="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Agenda title</a:t>
            </a:r>
          </a:p>
        </p:txBody>
      </p:sp>
    </p:spTree>
    <p:extLst>
      <p:ext uri="{BB962C8B-B14F-4D97-AF65-F5344CB8AC3E}">
        <p14:creationId xmlns:p14="http://schemas.microsoft.com/office/powerpoint/2010/main" val="2522600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Layout Blue">
    <p:spTree>
      <p:nvGrpSpPr>
        <p:cNvPr id="1" name=""/>
        <p:cNvGrpSpPr/>
        <p:nvPr/>
      </p:nvGrpSpPr>
      <p:grpSpPr>
        <a:xfrm>
          <a:off x="0" y="0"/>
          <a:ext cx="0" cy="0"/>
          <a:chOff x="0" y="0"/>
          <a:chExt cx="0" cy="0"/>
        </a:xfrm>
      </p:grpSpPr>
      <p:sp>
        <p:nvSpPr>
          <p:cNvPr id="4" name="Rectangle 3"/>
          <p:cNvSpPr/>
          <p:nvPr userDrawn="1"/>
        </p:nvSpPr>
        <p:spPr>
          <a:xfrm>
            <a:off x="-1" y="1"/>
            <a:ext cx="9144001" cy="13496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7"/>
          <p:cNvSpPr>
            <a:spLocks noGrp="1"/>
          </p:cNvSpPr>
          <p:nvPr>
            <p:ph type="body" sz="quarter" idx="10" hasCustomPrompt="1"/>
          </p:nvPr>
        </p:nvSpPr>
        <p:spPr>
          <a:xfrm>
            <a:off x="304800" y="1613002"/>
            <a:ext cx="8537578" cy="2867321"/>
          </a:xfrm>
          <a:prstGeom prst="rect">
            <a:avLst/>
          </a:prstGeom>
        </p:spPr>
        <p:txBody>
          <a:bodyPr anchor="t">
            <a:normAutofit/>
          </a:bodyPr>
          <a:lstStyle>
            <a:lvl1pPr marL="460375" indent="-460375">
              <a:spcBef>
                <a:spcPts val="1200"/>
              </a:spcBef>
              <a:buClr>
                <a:schemeClr val="accent3"/>
              </a:buClr>
              <a:buFont typeface="+mj-lt"/>
              <a:buAutoNum type="arabicPeriod"/>
              <a:defRPr sz="1600" baseline="0">
                <a:solidFill>
                  <a:schemeClr val="tx2">
                    <a:lumMod val="50000"/>
                  </a:schemeClr>
                </a:solidFill>
              </a:defRPr>
            </a:lvl1pPr>
          </a:lstStyle>
          <a:p>
            <a:pPr lvl="0"/>
            <a:r>
              <a:rPr lang="en-US" dirty="0"/>
              <a:t>Section name</a:t>
            </a:r>
          </a:p>
          <a:p>
            <a:pPr lvl="0"/>
            <a:r>
              <a:rPr lang="en-US" dirty="0"/>
              <a:t>Section name</a:t>
            </a:r>
          </a:p>
          <a:p>
            <a:pPr lvl="0"/>
            <a:r>
              <a:rPr lang="en-US" dirty="0"/>
              <a:t>Section name</a:t>
            </a:r>
          </a:p>
          <a:p>
            <a:pPr lvl="0"/>
            <a:r>
              <a:rPr lang="en-US" dirty="0"/>
              <a:t>Section name</a:t>
            </a:r>
          </a:p>
        </p:txBody>
      </p:sp>
      <p:sp>
        <p:nvSpPr>
          <p:cNvPr id="7" name="Text Placeholder 7"/>
          <p:cNvSpPr>
            <a:spLocks noGrp="1"/>
          </p:cNvSpPr>
          <p:nvPr>
            <p:ph type="body" sz="quarter" idx="12" hasCustomPrompt="1"/>
          </p:nvPr>
        </p:nvSpPr>
        <p:spPr>
          <a:xfrm>
            <a:off x="304811" y="289707"/>
            <a:ext cx="8535966" cy="726353"/>
          </a:xfrm>
          <a:prstGeom prst="rect">
            <a:avLst/>
          </a:prstGeom>
        </p:spPr>
        <p:txBody>
          <a:bodyPr wrap="square" lIns="0" tIns="182880" rIns="0" bIns="0" anchor="ctr">
            <a:spAutoFit/>
          </a:bodyPr>
          <a:lstStyle>
            <a:lvl1pPr marL="0" indent="0" algn="l">
              <a:lnSpc>
                <a:spcPct val="80000"/>
              </a:lnSpc>
              <a:buNone/>
              <a:defRPr sz="4400" b="1" spc="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Agenda title</a:t>
            </a:r>
          </a:p>
        </p:txBody>
      </p:sp>
    </p:spTree>
    <p:extLst>
      <p:ext uri="{BB962C8B-B14F-4D97-AF65-F5344CB8AC3E}">
        <p14:creationId xmlns:p14="http://schemas.microsoft.com/office/powerpoint/2010/main" val="2307178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Layout Gray">
    <p:spTree>
      <p:nvGrpSpPr>
        <p:cNvPr id="1" name=""/>
        <p:cNvGrpSpPr/>
        <p:nvPr/>
      </p:nvGrpSpPr>
      <p:grpSpPr>
        <a:xfrm>
          <a:off x="0" y="0"/>
          <a:ext cx="0" cy="0"/>
          <a:chOff x="0" y="0"/>
          <a:chExt cx="0" cy="0"/>
        </a:xfrm>
      </p:grpSpPr>
      <p:sp>
        <p:nvSpPr>
          <p:cNvPr id="4" name="Rectangle 3"/>
          <p:cNvSpPr/>
          <p:nvPr userDrawn="1"/>
        </p:nvSpPr>
        <p:spPr>
          <a:xfrm>
            <a:off x="-1" y="1"/>
            <a:ext cx="9144001" cy="13496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7"/>
          <p:cNvSpPr>
            <a:spLocks noGrp="1"/>
          </p:cNvSpPr>
          <p:nvPr>
            <p:ph type="body" sz="quarter" idx="10" hasCustomPrompt="1"/>
          </p:nvPr>
        </p:nvSpPr>
        <p:spPr>
          <a:xfrm>
            <a:off x="304800" y="1613002"/>
            <a:ext cx="8537578" cy="2867321"/>
          </a:xfrm>
          <a:prstGeom prst="rect">
            <a:avLst/>
          </a:prstGeom>
        </p:spPr>
        <p:txBody>
          <a:bodyPr anchor="t">
            <a:normAutofit/>
          </a:bodyPr>
          <a:lstStyle>
            <a:lvl1pPr marL="460375" indent="-460375">
              <a:spcBef>
                <a:spcPts val="1200"/>
              </a:spcBef>
              <a:buClr>
                <a:schemeClr val="tx2"/>
              </a:buClr>
              <a:buFont typeface="+mj-lt"/>
              <a:buAutoNum type="arabicPeriod"/>
              <a:defRPr sz="1600" baseline="0">
                <a:solidFill>
                  <a:schemeClr val="tx2">
                    <a:lumMod val="50000"/>
                  </a:schemeClr>
                </a:solidFill>
              </a:defRPr>
            </a:lvl1pPr>
          </a:lstStyle>
          <a:p>
            <a:pPr lvl="0"/>
            <a:r>
              <a:rPr lang="en-US" dirty="0"/>
              <a:t>Section name</a:t>
            </a:r>
          </a:p>
          <a:p>
            <a:pPr lvl="0"/>
            <a:r>
              <a:rPr lang="en-US" dirty="0"/>
              <a:t>Section name</a:t>
            </a:r>
          </a:p>
          <a:p>
            <a:pPr lvl="0"/>
            <a:r>
              <a:rPr lang="en-US" dirty="0"/>
              <a:t>Section name</a:t>
            </a:r>
          </a:p>
          <a:p>
            <a:pPr lvl="0"/>
            <a:r>
              <a:rPr lang="en-US" dirty="0"/>
              <a:t>Section name</a:t>
            </a:r>
          </a:p>
        </p:txBody>
      </p:sp>
      <p:sp>
        <p:nvSpPr>
          <p:cNvPr id="7" name="Text Placeholder 7"/>
          <p:cNvSpPr>
            <a:spLocks noGrp="1"/>
          </p:cNvSpPr>
          <p:nvPr>
            <p:ph type="body" sz="quarter" idx="12" hasCustomPrompt="1"/>
          </p:nvPr>
        </p:nvSpPr>
        <p:spPr>
          <a:xfrm>
            <a:off x="304811" y="289707"/>
            <a:ext cx="8535966" cy="726353"/>
          </a:xfrm>
          <a:prstGeom prst="rect">
            <a:avLst/>
          </a:prstGeom>
        </p:spPr>
        <p:txBody>
          <a:bodyPr wrap="square" lIns="0" tIns="182880" rIns="0" bIns="0" anchor="ctr">
            <a:spAutoFit/>
          </a:bodyPr>
          <a:lstStyle>
            <a:lvl1pPr marL="0" indent="0" algn="l">
              <a:lnSpc>
                <a:spcPct val="80000"/>
              </a:lnSpc>
              <a:buNone/>
              <a:defRPr sz="4400" b="1" spc="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Agenda title</a:t>
            </a:r>
          </a:p>
        </p:txBody>
      </p:sp>
    </p:spTree>
    <p:extLst>
      <p:ext uri="{BB962C8B-B14F-4D97-AF65-F5344CB8AC3E}">
        <p14:creationId xmlns:p14="http://schemas.microsoft.com/office/powerpoint/2010/main" val="4211971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umbered Section Title Navy">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04011">
            <a:off x="-230706" y="914074"/>
            <a:ext cx="4076473" cy="3476651"/>
          </a:xfrm>
          <a:prstGeom prst="rect">
            <a:avLst/>
          </a:prstGeom>
        </p:spPr>
      </p:pic>
      <p:sp>
        <p:nvSpPr>
          <p:cNvPr id="5" name="Rectangle 4"/>
          <p:cNvSpPr/>
          <p:nvPr/>
        </p:nvSpPr>
        <p:spPr>
          <a:xfrm>
            <a:off x="3315629" y="0"/>
            <a:ext cx="5828372"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lt1">
                  <a:alpha val="36000"/>
                </a:schemeClr>
              </a:solidFill>
            </a:endParaRPr>
          </a:p>
        </p:txBody>
      </p:sp>
      <p:sp>
        <p:nvSpPr>
          <p:cNvPr id="9" name="Text Placeholder 7"/>
          <p:cNvSpPr>
            <a:spLocks noGrp="1"/>
          </p:cNvSpPr>
          <p:nvPr>
            <p:ph type="body" sz="quarter" idx="11" hasCustomPrompt="1"/>
          </p:nvPr>
        </p:nvSpPr>
        <p:spPr>
          <a:xfrm>
            <a:off x="3984702" y="1910031"/>
            <a:ext cx="4490534" cy="1323439"/>
          </a:xfrm>
          <a:prstGeom prst="rect">
            <a:avLst/>
          </a:prstGeom>
        </p:spPr>
        <p:txBody>
          <a:bodyPr wrap="square" anchor="ctr">
            <a:spAutoFit/>
          </a:bodyPr>
          <a:lstStyle>
            <a:lvl1pPr marL="0" algn="l">
              <a:buNone/>
              <a:defRPr sz="40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Click to edit section title</a:t>
            </a:r>
          </a:p>
        </p:txBody>
      </p:sp>
      <p:sp>
        <p:nvSpPr>
          <p:cNvPr id="7" name="Text Placeholder 5"/>
          <p:cNvSpPr>
            <a:spLocks noGrp="1"/>
          </p:cNvSpPr>
          <p:nvPr>
            <p:ph type="body" sz="quarter" idx="10" hasCustomPrompt="1"/>
          </p:nvPr>
        </p:nvSpPr>
        <p:spPr>
          <a:xfrm>
            <a:off x="313667" y="850392"/>
            <a:ext cx="2701082" cy="3442715"/>
          </a:xfrm>
          <a:prstGeom prst="rect">
            <a:avLst/>
          </a:prstGeom>
        </p:spPr>
        <p:txBody>
          <a:bodyPr anchor="ctr">
            <a:noAutofit/>
          </a:bodyPr>
          <a:lstStyle>
            <a:lvl1pPr algn="ctr">
              <a:buNone/>
              <a:defRPr sz="16600" b="0">
                <a:solidFill>
                  <a:schemeClr val="accent1"/>
                </a:solidFill>
                <a:latin typeface="+mj-lt"/>
                <a:cs typeface="Lato Heavy" panose="020F0902020204030203" pitchFamily="34" charset="0"/>
              </a:defRPr>
            </a:lvl1pPr>
          </a:lstStyle>
          <a:p>
            <a:pPr lvl="0"/>
            <a:r>
              <a:rPr lang="en-US" dirty="0"/>
              <a:t>#</a:t>
            </a:r>
          </a:p>
        </p:txBody>
      </p:sp>
      <p:sp>
        <p:nvSpPr>
          <p:cNvPr id="2" name="Rectangle 1"/>
          <p:cNvSpPr/>
          <p:nvPr userDrawn="1"/>
        </p:nvSpPr>
        <p:spPr>
          <a:xfrm>
            <a:off x="233464" y="4604426"/>
            <a:ext cx="603115" cy="492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6006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umbered Section Title Blue">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04011">
            <a:off x="-230706" y="914074"/>
            <a:ext cx="4076473" cy="3476651"/>
          </a:xfrm>
          <a:prstGeom prst="rect">
            <a:avLst/>
          </a:prstGeom>
        </p:spPr>
      </p:pic>
      <p:sp>
        <p:nvSpPr>
          <p:cNvPr id="5" name="Rectangle 4"/>
          <p:cNvSpPr/>
          <p:nvPr/>
        </p:nvSpPr>
        <p:spPr>
          <a:xfrm>
            <a:off x="3315629" y="0"/>
            <a:ext cx="5828372"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lt1">
                  <a:alpha val="36000"/>
                </a:schemeClr>
              </a:solidFill>
            </a:endParaRPr>
          </a:p>
        </p:txBody>
      </p:sp>
      <p:sp>
        <p:nvSpPr>
          <p:cNvPr id="9" name="Text Placeholder 7"/>
          <p:cNvSpPr>
            <a:spLocks noGrp="1"/>
          </p:cNvSpPr>
          <p:nvPr>
            <p:ph type="body" sz="quarter" idx="11" hasCustomPrompt="1"/>
          </p:nvPr>
        </p:nvSpPr>
        <p:spPr>
          <a:xfrm>
            <a:off x="3984702" y="1910031"/>
            <a:ext cx="4490534" cy="1323439"/>
          </a:xfrm>
          <a:prstGeom prst="rect">
            <a:avLst/>
          </a:prstGeom>
        </p:spPr>
        <p:txBody>
          <a:bodyPr wrap="square" anchor="ctr">
            <a:spAutoFit/>
          </a:bodyPr>
          <a:lstStyle>
            <a:lvl1pPr marL="0" algn="l">
              <a:buNone/>
              <a:defRPr sz="40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Click to edit section title</a:t>
            </a:r>
          </a:p>
        </p:txBody>
      </p:sp>
      <p:sp>
        <p:nvSpPr>
          <p:cNvPr id="7" name="Text Placeholder 5"/>
          <p:cNvSpPr>
            <a:spLocks noGrp="1"/>
          </p:cNvSpPr>
          <p:nvPr>
            <p:ph type="body" sz="quarter" idx="10" hasCustomPrompt="1"/>
          </p:nvPr>
        </p:nvSpPr>
        <p:spPr>
          <a:xfrm>
            <a:off x="304800" y="850392"/>
            <a:ext cx="2718816" cy="3442715"/>
          </a:xfrm>
          <a:prstGeom prst="rect">
            <a:avLst/>
          </a:prstGeom>
        </p:spPr>
        <p:txBody>
          <a:bodyPr anchor="ctr">
            <a:noAutofit/>
          </a:bodyPr>
          <a:lstStyle>
            <a:lvl1pPr algn="ctr">
              <a:buNone/>
              <a:defRPr sz="16600" b="0">
                <a:solidFill>
                  <a:schemeClr val="accent3"/>
                </a:solidFill>
                <a:latin typeface="+mj-lt"/>
                <a:cs typeface="Lato Heavy" panose="020F0902020204030203" pitchFamily="34" charset="0"/>
              </a:defRPr>
            </a:lvl1pPr>
          </a:lstStyle>
          <a:p>
            <a:pPr lvl="0"/>
            <a:r>
              <a:rPr lang="en-US" dirty="0"/>
              <a:t>#</a:t>
            </a:r>
          </a:p>
        </p:txBody>
      </p:sp>
      <p:sp>
        <p:nvSpPr>
          <p:cNvPr id="8" name="Rectangle 7"/>
          <p:cNvSpPr/>
          <p:nvPr userDrawn="1"/>
        </p:nvSpPr>
        <p:spPr>
          <a:xfrm>
            <a:off x="233464" y="4604426"/>
            <a:ext cx="603115" cy="492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6888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umbered Section Title Gray">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04011">
            <a:off x="-230706" y="914074"/>
            <a:ext cx="4076473" cy="3476651"/>
          </a:xfrm>
          <a:prstGeom prst="rect">
            <a:avLst/>
          </a:prstGeom>
        </p:spPr>
      </p:pic>
      <p:sp>
        <p:nvSpPr>
          <p:cNvPr id="5" name="Rectangle 4"/>
          <p:cNvSpPr/>
          <p:nvPr/>
        </p:nvSpPr>
        <p:spPr>
          <a:xfrm>
            <a:off x="3315629" y="0"/>
            <a:ext cx="5828372"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lt1">
                  <a:alpha val="36000"/>
                </a:schemeClr>
              </a:solidFill>
            </a:endParaRPr>
          </a:p>
        </p:txBody>
      </p:sp>
      <p:sp>
        <p:nvSpPr>
          <p:cNvPr id="9" name="Text Placeholder 7"/>
          <p:cNvSpPr>
            <a:spLocks noGrp="1"/>
          </p:cNvSpPr>
          <p:nvPr>
            <p:ph type="body" sz="quarter" idx="11" hasCustomPrompt="1"/>
          </p:nvPr>
        </p:nvSpPr>
        <p:spPr>
          <a:xfrm>
            <a:off x="3984702" y="1910031"/>
            <a:ext cx="4490534" cy="1323439"/>
          </a:xfrm>
          <a:prstGeom prst="rect">
            <a:avLst/>
          </a:prstGeom>
        </p:spPr>
        <p:txBody>
          <a:bodyPr wrap="square" anchor="ctr">
            <a:spAutoFit/>
          </a:bodyPr>
          <a:lstStyle>
            <a:lvl1pPr marL="0" algn="l">
              <a:buNone/>
              <a:defRPr sz="40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Click to edit section title</a:t>
            </a:r>
          </a:p>
        </p:txBody>
      </p:sp>
      <p:sp>
        <p:nvSpPr>
          <p:cNvPr id="7" name="Text Placeholder 5"/>
          <p:cNvSpPr>
            <a:spLocks noGrp="1"/>
          </p:cNvSpPr>
          <p:nvPr>
            <p:ph type="body" sz="quarter" idx="10" hasCustomPrompt="1"/>
          </p:nvPr>
        </p:nvSpPr>
        <p:spPr>
          <a:xfrm>
            <a:off x="304800" y="850392"/>
            <a:ext cx="2718816" cy="3442715"/>
          </a:xfrm>
          <a:prstGeom prst="rect">
            <a:avLst/>
          </a:prstGeom>
        </p:spPr>
        <p:txBody>
          <a:bodyPr anchor="ctr">
            <a:noAutofit/>
          </a:bodyPr>
          <a:lstStyle>
            <a:lvl1pPr algn="ctr">
              <a:buNone/>
              <a:defRPr sz="16600" b="0">
                <a:solidFill>
                  <a:schemeClr val="tx2"/>
                </a:solidFill>
                <a:latin typeface="+mj-lt"/>
                <a:cs typeface="Lato Heavy" panose="020F0902020204030203" pitchFamily="34" charset="0"/>
              </a:defRPr>
            </a:lvl1pPr>
          </a:lstStyle>
          <a:p>
            <a:pPr lvl="0"/>
            <a:r>
              <a:rPr lang="en-US" dirty="0"/>
              <a:t>#</a:t>
            </a:r>
          </a:p>
        </p:txBody>
      </p:sp>
      <p:sp>
        <p:nvSpPr>
          <p:cNvPr id="8" name="Rectangle 7"/>
          <p:cNvSpPr/>
          <p:nvPr userDrawn="1"/>
        </p:nvSpPr>
        <p:spPr>
          <a:xfrm>
            <a:off x="233464" y="4604426"/>
            <a:ext cx="603115" cy="492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6194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Title Navy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18509" t="16450" r="10358" b="23174"/>
          <a:stretch/>
        </p:blipFill>
        <p:spPr>
          <a:xfrm>
            <a:off x="1" y="0"/>
            <a:ext cx="9144000" cy="5143500"/>
          </a:xfrm>
          <a:prstGeom prst="rect">
            <a:avLst/>
          </a:prstGeom>
        </p:spPr>
      </p:pic>
      <p:sp>
        <p:nvSpPr>
          <p:cNvPr id="6" name="Rectangle 5"/>
          <p:cNvSpPr/>
          <p:nvPr userDrawn="1"/>
        </p:nvSpPr>
        <p:spPr>
          <a:xfrm>
            <a:off x="1" y="0"/>
            <a:ext cx="9144000" cy="5143500"/>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7"/>
          <p:cNvSpPr>
            <a:spLocks noGrp="1"/>
          </p:cNvSpPr>
          <p:nvPr>
            <p:ph type="body" sz="quarter" idx="11" hasCustomPrompt="1"/>
          </p:nvPr>
        </p:nvSpPr>
        <p:spPr>
          <a:xfrm>
            <a:off x="743416" y="2110086"/>
            <a:ext cx="7657170" cy="923330"/>
          </a:xfrm>
          <a:prstGeom prst="rect">
            <a:avLst/>
          </a:prstGeom>
        </p:spPr>
        <p:txBody>
          <a:bodyPr wrap="square" anchor="ctr">
            <a:spAutoFit/>
          </a:bodyPr>
          <a:lstStyle>
            <a:lvl1pPr marL="0" algn="ctr">
              <a:buNone/>
              <a:defRPr sz="54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Type section title here</a:t>
            </a:r>
          </a:p>
        </p:txBody>
      </p:sp>
    </p:spTree>
    <p:extLst>
      <p:ext uri="{BB962C8B-B14F-4D97-AF65-F5344CB8AC3E}">
        <p14:creationId xmlns:p14="http://schemas.microsoft.com/office/powerpoint/2010/main" val="3333212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sp>
        <p:nvSpPr>
          <p:cNvPr id="11" name="Rectangle 10"/>
          <p:cNvSpPr/>
          <p:nvPr userDrawn="1"/>
        </p:nvSpPr>
        <p:spPr>
          <a:xfrm>
            <a:off x="134309" y="4599262"/>
            <a:ext cx="1182697" cy="509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2" y="1371599"/>
            <a:ext cx="9144001" cy="3110024"/>
          </a:xfrm>
          <a:prstGeom prst="rect">
            <a:avLst/>
          </a:prstGeom>
          <a:solidFill>
            <a:srgbClr val="218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6"/>
          <p:cNvSpPr>
            <a:spLocks noGrp="1"/>
          </p:cNvSpPr>
          <p:nvPr>
            <p:ph type="body" sz="quarter" idx="14" hasCustomPrompt="1"/>
          </p:nvPr>
        </p:nvSpPr>
        <p:spPr>
          <a:xfrm>
            <a:off x="857001" y="1631362"/>
            <a:ext cx="7446963" cy="1141624"/>
          </a:xfrm>
        </p:spPr>
        <p:txBody>
          <a:bodyPr>
            <a:noAutofit/>
          </a:bodyPr>
          <a:lstStyle>
            <a:lvl1pPr marL="0" indent="0" algn="ctr">
              <a:buNone/>
              <a:defRPr sz="3600" baseline="0">
                <a:solidFill>
                  <a:schemeClr val="bg1"/>
                </a:solidFill>
                <a:latin typeface="+mj-lt"/>
              </a:defRPr>
            </a:lvl1pPr>
          </a:lstStyle>
          <a:p>
            <a:pPr lvl="0"/>
            <a:r>
              <a:rPr lang="en-US" dirty="0"/>
              <a:t>PRESENTATION TITLE OPTION 2,</a:t>
            </a:r>
            <a:br>
              <a:rPr lang="en-US" dirty="0"/>
            </a:br>
            <a:r>
              <a:rPr lang="en-US" dirty="0"/>
              <a:t>CLICK TO EDIT TEXT</a:t>
            </a:r>
          </a:p>
        </p:txBody>
      </p:sp>
      <p:sp>
        <p:nvSpPr>
          <p:cNvPr id="31" name="Text Placeholder 28"/>
          <p:cNvSpPr>
            <a:spLocks noGrp="1"/>
          </p:cNvSpPr>
          <p:nvPr>
            <p:ph type="body" sz="quarter" idx="15" hasCustomPrompt="1"/>
          </p:nvPr>
        </p:nvSpPr>
        <p:spPr>
          <a:xfrm>
            <a:off x="914057" y="2969011"/>
            <a:ext cx="7446963" cy="355600"/>
          </a:xfrm>
        </p:spPr>
        <p:txBody>
          <a:bodyPr>
            <a:normAutofit/>
          </a:bodyPr>
          <a:lstStyle>
            <a:lvl1pPr marL="0" indent="0" algn="ctr">
              <a:buNone/>
              <a:defRPr sz="1600" i="0" baseline="0">
                <a:solidFill>
                  <a:schemeClr val="bg1"/>
                </a:solidFill>
              </a:defRPr>
            </a:lvl1pPr>
          </a:lstStyle>
          <a:p>
            <a:pPr lvl="0"/>
            <a:r>
              <a:rPr lang="en-US" dirty="0"/>
              <a:t>Presenter Name     |     Presenter Title</a:t>
            </a:r>
          </a:p>
        </p:txBody>
      </p:sp>
      <p:sp>
        <p:nvSpPr>
          <p:cNvPr id="32" name="Picture Placeholder 10"/>
          <p:cNvSpPr>
            <a:spLocks noGrp="1"/>
          </p:cNvSpPr>
          <p:nvPr>
            <p:ph type="pic" sz="quarter" idx="13" hasCustomPrompt="1"/>
          </p:nvPr>
        </p:nvSpPr>
        <p:spPr>
          <a:xfrm>
            <a:off x="2762700" y="383469"/>
            <a:ext cx="1874838" cy="619718"/>
          </a:xfrm>
        </p:spPr>
        <p:txBody>
          <a:bodyPr anchor="ctr">
            <a:normAutofit/>
          </a:bodyPr>
          <a:lstStyle>
            <a:lvl1pPr marL="0" indent="0" algn="ctr">
              <a:buNone/>
              <a:defRPr sz="1400" baseline="0">
                <a:solidFill>
                  <a:schemeClr val="bg1">
                    <a:lumMod val="65000"/>
                  </a:schemeClr>
                </a:solidFill>
                <a:latin typeface="+mj-lt"/>
              </a:defRPr>
            </a:lvl1pPr>
          </a:lstStyle>
          <a:p>
            <a:r>
              <a:rPr lang="en-US" dirty="0"/>
              <a:t>Click to add institution logo</a:t>
            </a:r>
            <a:br>
              <a:rPr lang="en-US" dirty="0"/>
            </a:br>
            <a:r>
              <a:rPr lang="en-US" dirty="0"/>
              <a:t>(optional)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7001" y="214587"/>
            <a:ext cx="1290739" cy="1039906"/>
          </a:xfrm>
          <a:prstGeom prst="rect">
            <a:avLst/>
          </a:prstGeom>
        </p:spPr>
      </p:pic>
      <p:sp>
        <p:nvSpPr>
          <p:cNvPr id="9" name="Rectangle 8"/>
          <p:cNvSpPr/>
          <p:nvPr userDrawn="1"/>
        </p:nvSpPr>
        <p:spPr>
          <a:xfrm>
            <a:off x="8400516" y="4777099"/>
            <a:ext cx="495656" cy="32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5045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Title Navy 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9175" t="12579" r="2469" b="12384"/>
          <a:stretch/>
        </p:blipFill>
        <p:spPr>
          <a:xfrm>
            <a:off x="0" y="0"/>
            <a:ext cx="9144000" cy="5143500"/>
          </a:xfrm>
          <a:prstGeom prst="rect">
            <a:avLst/>
          </a:prstGeom>
        </p:spPr>
      </p:pic>
      <p:sp>
        <p:nvSpPr>
          <p:cNvPr id="6" name="Rectangle 5"/>
          <p:cNvSpPr/>
          <p:nvPr userDrawn="1"/>
        </p:nvSpPr>
        <p:spPr>
          <a:xfrm>
            <a:off x="0" y="1"/>
            <a:ext cx="9143999" cy="5143500"/>
          </a:xfrm>
          <a:prstGeom prst="rect">
            <a:avLst/>
          </a:pr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7"/>
          <p:cNvSpPr>
            <a:spLocks noGrp="1"/>
          </p:cNvSpPr>
          <p:nvPr>
            <p:ph type="body" sz="quarter" idx="11" hasCustomPrompt="1"/>
          </p:nvPr>
        </p:nvSpPr>
        <p:spPr>
          <a:xfrm>
            <a:off x="743416" y="2110086"/>
            <a:ext cx="7657170" cy="923330"/>
          </a:xfrm>
          <a:prstGeom prst="rect">
            <a:avLst/>
          </a:prstGeom>
        </p:spPr>
        <p:txBody>
          <a:bodyPr wrap="square" anchor="ctr">
            <a:spAutoFit/>
          </a:bodyPr>
          <a:lstStyle>
            <a:lvl1pPr marL="0" algn="ctr">
              <a:buNone/>
              <a:defRPr sz="54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Type section title here</a:t>
            </a:r>
          </a:p>
        </p:txBody>
      </p:sp>
    </p:spTree>
    <p:extLst>
      <p:ext uri="{BB962C8B-B14F-4D97-AF65-F5344CB8AC3E}">
        <p14:creationId xmlns:p14="http://schemas.microsoft.com/office/powerpoint/2010/main" val="241187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Title Blue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5806" t="18360" r="20196" b="21734"/>
          <a:stretch/>
        </p:blipFill>
        <p:spPr>
          <a:xfrm>
            <a:off x="0" y="0"/>
            <a:ext cx="9144000" cy="5143501"/>
          </a:xfrm>
          <a:prstGeom prst="rect">
            <a:avLst/>
          </a:prstGeom>
        </p:spPr>
      </p:pic>
      <p:sp>
        <p:nvSpPr>
          <p:cNvPr id="7" name="Rectangle 6"/>
          <p:cNvSpPr/>
          <p:nvPr userDrawn="1"/>
        </p:nvSpPr>
        <p:spPr>
          <a:xfrm>
            <a:off x="0" y="0"/>
            <a:ext cx="9144000" cy="5143500"/>
          </a:xfrm>
          <a:prstGeom prst="rect">
            <a:avLst/>
          </a:prstGeom>
          <a:solidFill>
            <a:srgbClr val="0071CE">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7"/>
          <p:cNvSpPr>
            <a:spLocks noGrp="1"/>
          </p:cNvSpPr>
          <p:nvPr>
            <p:ph type="body" sz="quarter" idx="11" hasCustomPrompt="1"/>
          </p:nvPr>
        </p:nvSpPr>
        <p:spPr>
          <a:xfrm>
            <a:off x="743416" y="2110086"/>
            <a:ext cx="7657170" cy="923330"/>
          </a:xfrm>
          <a:prstGeom prst="rect">
            <a:avLst/>
          </a:prstGeom>
        </p:spPr>
        <p:txBody>
          <a:bodyPr wrap="square" anchor="ctr">
            <a:spAutoFit/>
          </a:bodyPr>
          <a:lstStyle>
            <a:lvl1pPr marL="0" algn="ctr">
              <a:buNone/>
              <a:defRPr sz="54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Type section title here</a:t>
            </a:r>
          </a:p>
        </p:txBody>
      </p:sp>
    </p:spTree>
    <p:extLst>
      <p:ext uri="{BB962C8B-B14F-4D97-AF65-F5344CB8AC3E}">
        <p14:creationId xmlns:p14="http://schemas.microsoft.com/office/powerpoint/2010/main" val="100239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Title Blue 2">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289" t="3580" r="7823" b="21225"/>
          <a:stretch/>
        </p:blipFill>
        <p:spPr>
          <a:xfrm>
            <a:off x="0" y="0"/>
            <a:ext cx="9144001" cy="5143500"/>
          </a:xfrm>
          <a:prstGeom prst="rect">
            <a:avLst/>
          </a:prstGeom>
        </p:spPr>
      </p:pic>
      <p:sp>
        <p:nvSpPr>
          <p:cNvPr id="9" name="Rectangle 8"/>
          <p:cNvSpPr/>
          <p:nvPr userDrawn="1"/>
        </p:nvSpPr>
        <p:spPr>
          <a:xfrm>
            <a:off x="0" y="0"/>
            <a:ext cx="9144000" cy="5143500"/>
          </a:xfrm>
          <a:prstGeom prst="rect">
            <a:avLst/>
          </a:prstGeom>
          <a:solidFill>
            <a:schemeClr val="accent3">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7"/>
          <p:cNvSpPr>
            <a:spLocks noGrp="1"/>
          </p:cNvSpPr>
          <p:nvPr>
            <p:ph type="body" sz="quarter" idx="11" hasCustomPrompt="1"/>
          </p:nvPr>
        </p:nvSpPr>
        <p:spPr>
          <a:xfrm>
            <a:off x="743416" y="2110086"/>
            <a:ext cx="7657170" cy="923330"/>
          </a:xfrm>
          <a:prstGeom prst="rect">
            <a:avLst/>
          </a:prstGeom>
        </p:spPr>
        <p:txBody>
          <a:bodyPr wrap="square" anchor="ctr">
            <a:spAutoFit/>
          </a:bodyPr>
          <a:lstStyle>
            <a:lvl1pPr marL="0" algn="ctr">
              <a:buNone/>
              <a:defRPr sz="54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Type section title here</a:t>
            </a:r>
          </a:p>
        </p:txBody>
      </p:sp>
    </p:spTree>
    <p:extLst>
      <p:ext uri="{BB962C8B-B14F-4D97-AF65-F5344CB8AC3E}">
        <p14:creationId xmlns:p14="http://schemas.microsoft.com/office/powerpoint/2010/main" val="1324307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Title Gray">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16134" t="12937" r="3675" b="19563"/>
          <a:stretch/>
        </p:blipFill>
        <p:spPr>
          <a:xfrm>
            <a:off x="0" y="0"/>
            <a:ext cx="9144000" cy="5143500"/>
          </a:xfrm>
          <a:prstGeom prst="rect">
            <a:avLst/>
          </a:prstGeom>
        </p:spPr>
      </p:pic>
      <p:sp>
        <p:nvSpPr>
          <p:cNvPr id="6" name="Rectangle 5"/>
          <p:cNvSpPr/>
          <p:nvPr userDrawn="1"/>
        </p:nvSpPr>
        <p:spPr>
          <a:xfrm>
            <a:off x="0" y="0"/>
            <a:ext cx="9144000" cy="51435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7"/>
          <p:cNvSpPr>
            <a:spLocks noGrp="1"/>
          </p:cNvSpPr>
          <p:nvPr>
            <p:ph type="body" sz="quarter" idx="11" hasCustomPrompt="1"/>
          </p:nvPr>
        </p:nvSpPr>
        <p:spPr>
          <a:xfrm>
            <a:off x="743416" y="2110086"/>
            <a:ext cx="7657170" cy="923330"/>
          </a:xfrm>
          <a:prstGeom prst="rect">
            <a:avLst/>
          </a:prstGeom>
        </p:spPr>
        <p:txBody>
          <a:bodyPr wrap="square" anchor="ctr">
            <a:spAutoFit/>
          </a:bodyPr>
          <a:lstStyle>
            <a:lvl1pPr marL="0" algn="ctr">
              <a:buNone/>
              <a:defRPr sz="54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Type section title here</a:t>
            </a:r>
          </a:p>
        </p:txBody>
      </p:sp>
    </p:spTree>
    <p:extLst>
      <p:ext uri="{BB962C8B-B14F-4D97-AF65-F5344CB8AC3E}">
        <p14:creationId xmlns:p14="http://schemas.microsoft.com/office/powerpoint/2010/main" val="2260399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plash Screen Navy">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1262"/>
          <a:stretch/>
        </p:blipFill>
        <p:spPr>
          <a:xfrm>
            <a:off x="-1" y="0"/>
            <a:ext cx="9144002" cy="5143500"/>
          </a:xfrm>
          <a:prstGeom prst="rect">
            <a:avLst/>
          </a:prstGeom>
        </p:spPr>
      </p:pic>
      <p:sp>
        <p:nvSpPr>
          <p:cNvPr id="11" name="Rectangle 10"/>
          <p:cNvSpPr/>
          <p:nvPr userDrawn="1"/>
        </p:nvSpPr>
        <p:spPr>
          <a:xfrm>
            <a:off x="0" y="0"/>
            <a:ext cx="9144000" cy="5143500"/>
          </a:xfrm>
          <a:prstGeom prst="rect">
            <a:avLst/>
          </a:prstGeom>
          <a:solidFill>
            <a:srgbClr val="002D5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sz="quarter" idx="11" hasCustomPrompt="1"/>
          </p:nvPr>
        </p:nvSpPr>
        <p:spPr>
          <a:xfrm>
            <a:off x="743416" y="1010322"/>
            <a:ext cx="7659366" cy="830997"/>
          </a:xfrm>
          <a:prstGeom prst="rect">
            <a:avLst/>
          </a:prstGeom>
        </p:spPr>
        <p:txBody>
          <a:bodyPr wrap="square" anchor="b">
            <a:spAutoFit/>
          </a:bodyPr>
          <a:lstStyle>
            <a:lvl1pPr marL="0" algn="ctr">
              <a:buNone/>
              <a:defRPr sz="4800" b="1"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Splash screen</a:t>
            </a:r>
          </a:p>
        </p:txBody>
      </p:sp>
      <p:sp>
        <p:nvSpPr>
          <p:cNvPr id="10" name="Text Placeholder 7"/>
          <p:cNvSpPr>
            <a:spLocks noGrp="1"/>
          </p:cNvSpPr>
          <p:nvPr>
            <p:ph type="body" sz="quarter" idx="12" hasCustomPrompt="1"/>
          </p:nvPr>
        </p:nvSpPr>
        <p:spPr>
          <a:xfrm>
            <a:off x="743416" y="1947904"/>
            <a:ext cx="7659366" cy="2086725"/>
          </a:xfrm>
          <a:prstGeom prst="rect">
            <a:avLst/>
          </a:prstGeom>
        </p:spPr>
        <p:txBody>
          <a:bodyPr wrap="square" anchor="t">
            <a:spAutoFit/>
          </a:bodyPr>
          <a:lstStyle>
            <a:lvl1pPr marL="0" algn="ctr">
              <a:lnSpc>
                <a:spcPct val="90000"/>
              </a:lnSpc>
              <a:buNone/>
              <a:defRPr sz="7200" b="0" i="0" baseline="0">
                <a:solidFill>
                  <a:schemeClr val="accent2"/>
                </a:solidFill>
                <a:latin typeface="+mj-lt"/>
                <a:ea typeface="Lato Light" panose="020F0502020204030203" pitchFamily="34" charset="0"/>
                <a:cs typeface="Lato Light" panose="020F0502020204030203" pitchFamily="34" charset="0"/>
              </a:defRPr>
            </a:lvl1pPr>
          </a:lstStyle>
          <a:p>
            <a:pPr lvl="0"/>
            <a:r>
              <a:rPr lang="en-US" dirty="0"/>
              <a:t>Main</a:t>
            </a:r>
            <a:br>
              <a:rPr lang="en-US" dirty="0"/>
            </a:br>
            <a:r>
              <a:rPr lang="en-US" dirty="0"/>
              <a:t>takeaway</a:t>
            </a:r>
          </a:p>
        </p:txBody>
      </p:sp>
    </p:spTree>
    <p:extLst>
      <p:ext uri="{BB962C8B-B14F-4D97-AF65-F5344CB8AC3E}">
        <p14:creationId xmlns:p14="http://schemas.microsoft.com/office/powerpoint/2010/main" val="2212418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plash Screen Blu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4328" t="4908" r="15783" b="27420"/>
          <a:stretch/>
        </p:blipFill>
        <p:spPr>
          <a:xfrm>
            <a:off x="1" y="1"/>
            <a:ext cx="9144000" cy="5143500"/>
          </a:xfrm>
          <a:prstGeom prst="rect">
            <a:avLst/>
          </a:prstGeom>
        </p:spPr>
      </p:pic>
      <p:sp>
        <p:nvSpPr>
          <p:cNvPr id="10" name="Rectangle 9"/>
          <p:cNvSpPr/>
          <p:nvPr userDrawn="1"/>
        </p:nvSpPr>
        <p:spPr>
          <a:xfrm>
            <a:off x="1" y="0"/>
            <a:ext cx="9144000" cy="5143501"/>
          </a:xfrm>
          <a:prstGeom prst="rect">
            <a:avLst/>
          </a:prstGeom>
          <a:solidFill>
            <a:schemeClr val="accent3">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7"/>
          <p:cNvSpPr>
            <a:spLocks noGrp="1"/>
          </p:cNvSpPr>
          <p:nvPr>
            <p:ph type="body" sz="quarter" idx="11" hasCustomPrompt="1"/>
          </p:nvPr>
        </p:nvSpPr>
        <p:spPr>
          <a:xfrm>
            <a:off x="743417" y="1074683"/>
            <a:ext cx="3830171" cy="1446550"/>
          </a:xfrm>
          <a:prstGeom prst="rect">
            <a:avLst/>
          </a:prstGeom>
        </p:spPr>
        <p:txBody>
          <a:bodyPr wrap="square" anchor="b">
            <a:spAutoFit/>
          </a:bodyPr>
          <a:lstStyle>
            <a:lvl1pPr marL="0" algn="l">
              <a:buNone/>
              <a:defRPr sz="44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Splash screen</a:t>
            </a:r>
          </a:p>
        </p:txBody>
      </p:sp>
      <p:sp>
        <p:nvSpPr>
          <p:cNvPr id="6" name="Text Placeholder 7"/>
          <p:cNvSpPr>
            <a:spLocks noGrp="1"/>
          </p:cNvSpPr>
          <p:nvPr>
            <p:ph type="body" sz="quarter" idx="12" hasCustomPrompt="1"/>
          </p:nvPr>
        </p:nvSpPr>
        <p:spPr>
          <a:xfrm>
            <a:off x="743417" y="2528062"/>
            <a:ext cx="3830171" cy="1446550"/>
          </a:xfrm>
          <a:prstGeom prst="rect">
            <a:avLst/>
          </a:prstGeom>
        </p:spPr>
        <p:txBody>
          <a:bodyPr wrap="square" anchor="t">
            <a:spAutoFit/>
          </a:bodyPr>
          <a:lstStyle>
            <a:lvl1pPr marL="0" algn="l">
              <a:buNone/>
              <a:defRPr sz="4400" b="1" i="1"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Main takeaway</a:t>
            </a:r>
          </a:p>
        </p:txBody>
      </p:sp>
    </p:spTree>
    <p:extLst>
      <p:ext uri="{BB962C8B-B14F-4D97-AF65-F5344CB8AC3E}">
        <p14:creationId xmlns:p14="http://schemas.microsoft.com/office/powerpoint/2010/main" val="400510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plash Screen Gray">
    <p:spTree>
      <p:nvGrpSpPr>
        <p:cNvPr id="1" name=""/>
        <p:cNvGrpSpPr/>
        <p:nvPr/>
      </p:nvGrpSpPr>
      <p:grpSpPr>
        <a:xfrm>
          <a:off x="0" y="0"/>
          <a:ext cx="0" cy="0"/>
          <a:chOff x="0" y="0"/>
          <a:chExt cx="0" cy="0"/>
        </a:xfrm>
      </p:grpSpPr>
      <p:pic>
        <p:nvPicPr>
          <p:cNvPr id="8" name="Picture Placeholder 2"/>
          <p:cNvPicPr>
            <a:picLocks noChangeAspect="1"/>
          </p:cNvPicPr>
          <p:nvPr userDrawn="1"/>
        </p:nvPicPr>
        <p:blipFill rotWithShape="1">
          <a:blip r:embed="rId2">
            <a:extLst>
              <a:ext uri="{28A0092B-C50C-407E-A947-70E740481C1C}">
                <a14:useLocalDpi xmlns:a14="http://schemas.microsoft.com/office/drawing/2010/main" val="0"/>
              </a:ext>
            </a:extLst>
          </a:blip>
          <a:srcRect t="7813" b="7813"/>
          <a:stretch/>
        </p:blipFill>
        <p:spPr>
          <a:xfrm>
            <a:off x="0" y="0"/>
            <a:ext cx="9144000" cy="5143500"/>
          </a:xfrm>
          <a:prstGeom prst="rect">
            <a:avLst/>
          </a:prstGeom>
          <a:noFill/>
          <a:ln>
            <a:noFill/>
          </a:ln>
        </p:spPr>
      </p:pic>
      <p:sp>
        <p:nvSpPr>
          <p:cNvPr id="10" name="Rectangle 9"/>
          <p:cNvSpPr/>
          <p:nvPr userDrawn="1"/>
        </p:nvSpPr>
        <p:spPr>
          <a:xfrm>
            <a:off x="0" y="0"/>
            <a:ext cx="9144000" cy="5143500"/>
          </a:xfrm>
          <a:prstGeom prst="rect">
            <a:avLst/>
          </a:prstGeom>
          <a:solidFill>
            <a:schemeClr val="tx2">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7"/>
          <p:cNvSpPr>
            <a:spLocks noGrp="1"/>
          </p:cNvSpPr>
          <p:nvPr>
            <p:ph type="body" sz="quarter" idx="11" hasCustomPrompt="1"/>
          </p:nvPr>
        </p:nvSpPr>
        <p:spPr>
          <a:xfrm>
            <a:off x="743416" y="1010322"/>
            <a:ext cx="7659366" cy="830997"/>
          </a:xfrm>
          <a:prstGeom prst="rect">
            <a:avLst/>
          </a:prstGeom>
        </p:spPr>
        <p:txBody>
          <a:bodyPr wrap="square" anchor="b">
            <a:spAutoFit/>
          </a:bodyPr>
          <a:lstStyle>
            <a:lvl1pPr marL="0" algn="ctr">
              <a:buNone/>
              <a:defRPr sz="4800" b="1"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Splash screen</a:t>
            </a:r>
          </a:p>
        </p:txBody>
      </p:sp>
      <p:sp>
        <p:nvSpPr>
          <p:cNvPr id="6" name="Text Placeholder 7"/>
          <p:cNvSpPr>
            <a:spLocks noGrp="1"/>
          </p:cNvSpPr>
          <p:nvPr>
            <p:ph type="body" sz="quarter" idx="12" hasCustomPrompt="1"/>
          </p:nvPr>
        </p:nvSpPr>
        <p:spPr>
          <a:xfrm>
            <a:off x="743416" y="1947904"/>
            <a:ext cx="7659366" cy="2086725"/>
          </a:xfrm>
          <a:prstGeom prst="rect">
            <a:avLst/>
          </a:prstGeom>
        </p:spPr>
        <p:txBody>
          <a:bodyPr wrap="square" anchor="t">
            <a:spAutoFit/>
          </a:bodyPr>
          <a:lstStyle>
            <a:lvl1pPr marL="0" algn="ctr">
              <a:lnSpc>
                <a:spcPct val="90000"/>
              </a:lnSpc>
              <a:buNone/>
              <a:defRPr sz="7200" b="0" i="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Main</a:t>
            </a:r>
            <a:br>
              <a:rPr lang="en-US" dirty="0"/>
            </a:br>
            <a:r>
              <a:rPr lang="en-US" dirty="0"/>
              <a:t>takeaway</a:t>
            </a:r>
          </a:p>
        </p:txBody>
      </p:sp>
    </p:spTree>
    <p:extLst>
      <p:ext uri="{BB962C8B-B14F-4D97-AF65-F5344CB8AC3E}">
        <p14:creationId xmlns:p14="http://schemas.microsoft.com/office/powerpoint/2010/main" val="142327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g Quot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r="11110"/>
          <a:stretch/>
        </p:blipFill>
        <p:spPr>
          <a:xfrm>
            <a:off x="0" y="0"/>
            <a:ext cx="9144000" cy="5143500"/>
          </a:xfrm>
          <a:prstGeom prst="rect">
            <a:avLst/>
          </a:prstGeom>
        </p:spPr>
      </p:pic>
      <p:sp>
        <p:nvSpPr>
          <p:cNvPr id="2" name="Rectangle 1"/>
          <p:cNvSpPr/>
          <p:nvPr userDrawn="1"/>
        </p:nvSpPr>
        <p:spPr>
          <a:xfrm>
            <a:off x="0" y="0"/>
            <a:ext cx="9144000" cy="5143500"/>
          </a:xfrm>
          <a:prstGeom prst="rect">
            <a:avLst/>
          </a:prstGeom>
          <a:solidFill>
            <a:srgbClr val="002D5C">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7"/>
          <p:cNvSpPr>
            <a:spLocks noGrp="1"/>
          </p:cNvSpPr>
          <p:nvPr>
            <p:ph type="body" sz="quarter" idx="11" hasCustomPrompt="1"/>
          </p:nvPr>
        </p:nvSpPr>
        <p:spPr>
          <a:xfrm>
            <a:off x="1942450" y="903326"/>
            <a:ext cx="6485003" cy="2420778"/>
          </a:xfrm>
          <a:prstGeom prst="rect">
            <a:avLst/>
          </a:prstGeom>
        </p:spPr>
        <p:txBody>
          <a:bodyPr wrap="square" lIns="0" tIns="0" rIns="0" bIns="0" anchor="t">
            <a:normAutofit/>
          </a:bodyPr>
          <a:lstStyle>
            <a:lvl1pPr marL="0">
              <a:lnSpc>
                <a:spcPct val="120000"/>
              </a:lnSpc>
              <a:buNone/>
              <a:defRPr sz="40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Click to edit quote</a:t>
            </a:r>
          </a:p>
        </p:txBody>
      </p:sp>
      <p:cxnSp>
        <p:nvCxnSpPr>
          <p:cNvPr id="8" name="Straight Connector 7"/>
          <p:cNvCxnSpPr/>
          <p:nvPr userDrawn="1"/>
        </p:nvCxnSpPr>
        <p:spPr>
          <a:xfrm>
            <a:off x="1736077" y="1063881"/>
            <a:ext cx="0" cy="301573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Subtitle 2"/>
          <p:cNvSpPr>
            <a:spLocks noGrp="1"/>
          </p:cNvSpPr>
          <p:nvPr>
            <p:ph type="subTitle" idx="1" hasCustomPrompt="1"/>
          </p:nvPr>
        </p:nvSpPr>
        <p:spPr>
          <a:xfrm>
            <a:off x="1928553" y="3775434"/>
            <a:ext cx="6528262" cy="369332"/>
          </a:xfrm>
        </p:spPr>
        <p:txBody>
          <a:bodyPr wrap="square" lIns="0" tIns="0" rIns="0" bIns="0" anchor="b">
            <a:spAutoFit/>
          </a:bodyPr>
          <a:lstStyle>
            <a:lvl1pPr marL="0" indent="0" algn="l">
              <a:buNone/>
              <a:defRPr sz="2400" b="1" i="1"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name</a:t>
            </a:r>
          </a:p>
        </p:txBody>
      </p:sp>
      <p:sp>
        <p:nvSpPr>
          <p:cNvPr id="13" name="Freeform 12"/>
          <p:cNvSpPr>
            <a:spLocks noEditPoints="1"/>
          </p:cNvSpPr>
          <p:nvPr userDrawn="1"/>
        </p:nvSpPr>
        <p:spPr bwMode="auto">
          <a:xfrm>
            <a:off x="659868" y="1063882"/>
            <a:ext cx="846378" cy="687718"/>
          </a:xfrm>
          <a:custGeom>
            <a:avLst/>
            <a:gdLst>
              <a:gd name="T0" fmla="*/ 3434 w 3985"/>
              <a:gd name="T1" fmla="*/ 329 h 3238"/>
              <a:gd name="T2" fmla="*/ 3089 w 3985"/>
              <a:gd name="T3" fmla="*/ 594 h 3238"/>
              <a:gd name="T4" fmla="*/ 2811 w 3985"/>
              <a:gd name="T5" fmla="*/ 944 h 3238"/>
              <a:gd name="T6" fmla="*/ 2666 w 3985"/>
              <a:gd name="T7" fmla="*/ 1309 h 3238"/>
              <a:gd name="T8" fmla="*/ 2654 w 3985"/>
              <a:gd name="T9" fmla="*/ 1612 h 3238"/>
              <a:gd name="T10" fmla="*/ 2749 w 3985"/>
              <a:gd name="T11" fmla="*/ 1718 h 3238"/>
              <a:gd name="T12" fmla="*/ 3018 w 3985"/>
              <a:gd name="T13" fmla="*/ 1608 h 3238"/>
              <a:gd name="T14" fmla="*/ 3313 w 3985"/>
              <a:gd name="T15" fmla="*/ 1605 h 3238"/>
              <a:gd name="T16" fmla="*/ 3580 w 3985"/>
              <a:gd name="T17" fmla="*/ 1693 h 3238"/>
              <a:gd name="T18" fmla="*/ 3799 w 3985"/>
              <a:gd name="T19" fmla="*/ 1868 h 3238"/>
              <a:gd name="T20" fmla="*/ 3939 w 3985"/>
              <a:gd name="T21" fmla="*/ 2112 h 3238"/>
              <a:gd name="T22" fmla="*/ 3985 w 3985"/>
              <a:gd name="T23" fmla="*/ 2417 h 3238"/>
              <a:gd name="T24" fmla="*/ 3938 w 3985"/>
              <a:gd name="T25" fmla="*/ 2705 h 3238"/>
              <a:gd name="T26" fmla="*/ 3796 w 3985"/>
              <a:gd name="T27" fmla="*/ 2949 h 3238"/>
              <a:gd name="T28" fmla="*/ 3575 w 3985"/>
              <a:gd name="T29" fmla="*/ 3134 h 3238"/>
              <a:gd name="T30" fmla="*/ 3311 w 3985"/>
              <a:gd name="T31" fmla="*/ 3227 h 3238"/>
              <a:gd name="T32" fmla="*/ 3004 w 3985"/>
              <a:gd name="T33" fmla="*/ 3227 h 3238"/>
              <a:gd name="T34" fmla="*/ 2725 w 3985"/>
              <a:gd name="T35" fmla="*/ 3137 h 3238"/>
              <a:gd name="T36" fmla="*/ 2498 w 3985"/>
              <a:gd name="T37" fmla="*/ 2955 h 3238"/>
              <a:gd name="T38" fmla="*/ 2317 w 3985"/>
              <a:gd name="T39" fmla="*/ 2671 h 3238"/>
              <a:gd name="T40" fmla="*/ 2208 w 3985"/>
              <a:gd name="T41" fmla="*/ 2303 h 3238"/>
              <a:gd name="T42" fmla="*/ 2187 w 3985"/>
              <a:gd name="T43" fmla="*/ 1855 h 3238"/>
              <a:gd name="T44" fmla="*/ 2266 w 3985"/>
              <a:gd name="T45" fmla="*/ 1370 h 3238"/>
              <a:gd name="T46" fmla="*/ 2451 w 3985"/>
              <a:gd name="T47" fmla="*/ 929 h 3238"/>
              <a:gd name="T48" fmla="*/ 2718 w 3985"/>
              <a:gd name="T49" fmla="*/ 561 h 3238"/>
              <a:gd name="T50" fmla="*/ 3068 w 3985"/>
              <a:gd name="T51" fmla="*/ 254 h 3238"/>
              <a:gd name="T52" fmla="*/ 3508 w 3985"/>
              <a:gd name="T53" fmla="*/ 0 h 3238"/>
              <a:gd name="T54" fmla="*/ 1250 w 3985"/>
              <a:gd name="T55" fmla="*/ 329 h 3238"/>
              <a:gd name="T56" fmla="*/ 905 w 3985"/>
              <a:gd name="T57" fmla="*/ 594 h 3238"/>
              <a:gd name="T58" fmla="*/ 627 w 3985"/>
              <a:gd name="T59" fmla="*/ 944 h 3238"/>
              <a:gd name="T60" fmla="*/ 482 w 3985"/>
              <a:gd name="T61" fmla="*/ 1309 h 3238"/>
              <a:gd name="T62" fmla="*/ 470 w 3985"/>
              <a:gd name="T63" fmla="*/ 1612 h 3238"/>
              <a:gd name="T64" fmla="*/ 564 w 3985"/>
              <a:gd name="T65" fmla="*/ 1718 h 3238"/>
              <a:gd name="T66" fmla="*/ 832 w 3985"/>
              <a:gd name="T67" fmla="*/ 1608 h 3238"/>
              <a:gd name="T68" fmla="*/ 1127 w 3985"/>
              <a:gd name="T69" fmla="*/ 1605 h 3238"/>
              <a:gd name="T70" fmla="*/ 1391 w 3985"/>
              <a:gd name="T71" fmla="*/ 1693 h 3238"/>
              <a:gd name="T72" fmla="*/ 1608 w 3985"/>
              <a:gd name="T73" fmla="*/ 1863 h 3238"/>
              <a:gd name="T74" fmla="*/ 1742 w 3985"/>
              <a:gd name="T75" fmla="*/ 2078 h 3238"/>
              <a:gd name="T76" fmla="*/ 1799 w 3985"/>
              <a:gd name="T77" fmla="*/ 2343 h 3238"/>
              <a:gd name="T78" fmla="*/ 1773 w 3985"/>
              <a:gd name="T79" fmla="*/ 2638 h 3238"/>
              <a:gd name="T80" fmla="*/ 1649 w 3985"/>
              <a:gd name="T81" fmla="*/ 2897 h 3238"/>
              <a:gd name="T82" fmla="*/ 1447 w 3985"/>
              <a:gd name="T83" fmla="*/ 3094 h 3238"/>
              <a:gd name="T84" fmla="*/ 1191 w 3985"/>
              <a:gd name="T85" fmla="*/ 3211 h 3238"/>
              <a:gd name="T86" fmla="*/ 897 w 3985"/>
              <a:gd name="T87" fmla="*/ 3236 h 3238"/>
              <a:gd name="T88" fmla="*/ 606 w 3985"/>
              <a:gd name="T89" fmla="*/ 3168 h 3238"/>
              <a:gd name="T90" fmla="*/ 366 w 3985"/>
              <a:gd name="T91" fmla="*/ 3010 h 3238"/>
              <a:gd name="T92" fmla="*/ 174 w 3985"/>
              <a:gd name="T93" fmla="*/ 2754 h 3238"/>
              <a:gd name="T94" fmla="*/ 43 w 3985"/>
              <a:gd name="T95" fmla="*/ 2402 h 3238"/>
              <a:gd name="T96" fmla="*/ 0 w 3985"/>
              <a:gd name="T97" fmla="*/ 1983 h 3238"/>
              <a:gd name="T98" fmla="*/ 53 w 3985"/>
              <a:gd name="T99" fmla="*/ 1488 h 3238"/>
              <a:gd name="T100" fmla="*/ 211 w 3985"/>
              <a:gd name="T101" fmla="*/ 1036 h 3238"/>
              <a:gd name="T102" fmla="*/ 460 w 3985"/>
              <a:gd name="T103" fmla="*/ 646 h 3238"/>
              <a:gd name="T104" fmla="*/ 789 w 3985"/>
              <a:gd name="T105" fmla="*/ 327 h 3238"/>
              <a:gd name="T106" fmla="*/ 1205 w 3985"/>
              <a:gd name="T107" fmla="*/ 58 h 3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85" h="3238">
                <a:moveTo>
                  <a:pt x="3508" y="0"/>
                </a:moveTo>
                <a:lnTo>
                  <a:pt x="3627" y="232"/>
                </a:lnTo>
                <a:lnTo>
                  <a:pt x="3528" y="277"/>
                </a:lnTo>
                <a:lnTo>
                  <a:pt x="3434" y="329"/>
                </a:lnTo>
                <a:lnTo>
                  <a:pt x="3342" y="386"/>
                </a:lnTo>
                <a:lnTo>
                  <a:pt x="3254" y="450"/>
                </a:lnTo>
                <a:lnTo>
                  <a:pt x="3169" y="519"/>
                </a:lnTo>
                <a:lnTo>
                  <a:pt x="3089" y="594"/>
                </a:lnTo>
                <a:lnTo>
                  <a:pt x="3011" y="676"/>
                </a:lnTo>
                <a:lnTo>
                  <a:pt x="2936" y="763"/>
                </a:lnTo>
                <a:lnTo>
                  <a:pt x="2869" y="853"/>
                </a:lnTo>
                <a:lnTo>
                  <a:pt x="2811" y="944"/>
                </a:lnTo>
                <a:lnTo>
                  <a:pt x="2761" y="1035"/>
                </a:lnTo>
                <a:lnTo>
                  <a:pt x="2720" y="1126"/>
                </a:lnTo>
                <a:lnTo>
                  <a:pt x="2689" y="1217"/>
                </a:lnTo>
                <a:lnTo>
                  <a:pt x="2666" y="1309"/>
                </a:lnTo>
                <a:lnTo>
                  <a:pt x="2653" y="1402"/>
                </a:lnTo>
                <a:lnTo>
                  <a:pt x="2648" y="1494"/>
                </a:lnTo>
                <a:lnTo>
                  <a:pt x="2650" y="1555"/>
                </a:lnTo>
                <a:lnTo>
                  <a:pt x="2654" y="1612"/>
                </a:lnTo>
                <a:lnTo>
                  <a:pt x="2662" y="1666"/>
                </a:lnTo>
                <a:lnTo>
                  <a:pt x="2672" y="1717"/>
                </a:lnTo>
                <a:lnTo>
                  <a:pt x="2686" y="1764"/>
                </a:lnTo>
                <a:lnTo>
                  <a:pt x="2749" y="1718"/>
                </a:lnTo>
                <a:lnTo>
                  <a:pt x="2814" y="1681"/>
                </a:lnTo>
                <a:lnTo>
                  <a:pt x="2881" y="1649"/>
                </a:lnTo>
                <a:lnTo>
                  <a:pt x="2950" y="1625"/>
                </a:lnTo>
                <a:lnTo>
                  <a:pt x="3018" y="1608"/>
                </a:lnTo>
                <a:lnTo>
                  <a:pt x="3090" y="1597"/>
                </a:lnTo>
                <a:lnTo>
                  <a:pt x="3163" y="1594"/>
                </a:lnTo>
                <a:lnTo>
                  <a:pt x="3240" y="1597"/>
                </a:lnTo>
                <a:lnTo>
                  <a:pt x="3313" y="1605"/>
                </a:lnTo>
                <a:lnTo>
                  <a:pt x="3384" y="1619"/>
                </a:lnTo>
                <a:lnTo>
                  <a:pt x="3452" y="1639"/>
                </a:lnTo>
                <a:lnTo>
                  <a:pt x="3517" y="1663"/>
                </a:lnTo>
                <a:lnTo>
                  <a:pt x="3580" y="1693"/>
                </a:lnTo>
                <a:lnTo>
                  <a:pt x="3639" y="1729"/>
                </a:lnTo>
                <a:lnTo>
                  <a:pt x="3696" y="1770"/>
                </a:lnTo>
                <a:lnTo>
                  <a:pt x="3749" y="1817"/>
                </a:lnTo>
                <a:lnTo>
                  <a:pt x="3799" y="1868"/>
                </a:lnTo>
                <a:lnTo>
                  <a:pt x="3842" y="1924"/>
                </a:lnTo>
                <a:lnTo>
                  <a:pt x="3881" y="1983"/>
                </a:lnTo>
                <a:lnTo>
                  <a:pt x="3912" y="2046"/>
                </a:lnTo>
                <a:lnTo>
                  <a:pt x="3939" y="2112"/>
                </a:lnTo>
                <a:lnTo>
                  <a:pt x="3958" y="2182"/>
                </a:lnTo>
                <a:lnTo>
                  <a:pt x="3973" y="2257"/>
                </a:lnTo>
                <a:lnTo>
                  <a:pt x="3982" y="2334"/>
                </a:lnTo>
                <a:lnTo>
                  <a:pt x="3985" y="2417"/>
                </a:lnTo>
                <a:lnTo>
                  <a:pt x="3982" y="2493"/>
                </a:lnTo>
                <a:lnTo>
                  <a:pt x="3973" y="2566"/>
                </a:lnTo>
                <a:lnTo>
                  <a:pt x="3958" y="2638"/>
                </a:lnTo>
                <a:lnTo>
                  <a:pt x="3938" y="2705"/>
                </a:lnTo>
                <a:lnTo>
                  <a:pt x="3911" y="2770"/>
                </a:lnTo>
                <a:lnTo>
                  <a:pt x="3878" y="2833"/>
                </a:lnTo>
                <a:lnTo>
                  <a:pt x="3841" y="2892"/>
                </a:lnTo>
                <a:lnTo>
                  <a:pt x="3796" y="2949"/>
                </a:lnTo>
                <a:lnTo>
                  <a:pt x="3747" y="3004"/>
                </a:lnTo>
                <a:lnTo>
                  <a:pt x="3692" y="3053"/>
                </a:lnTo>
                <a:lnTo>
                  <a:pt x="3636" y="3097"/>
                </a:lnTo>
                <a:lnTo>
                  <a:pt x="3575" y="3134"/>
                </a:lnTo>
                <a:lnTo>
                  <a:pt x="3514" y="3166"/>
                </a:lnTo>
                <a:lnTo>
                  <a:pt x="3448" y="3192"/>
                </a:lnTo>
                <a:lnTo>
                  <a:pt x="3381" y="3213"/>
                </a:lnTo>
                <a:lnTo>
                  <a:pt x="3311" y="3227"/>
                </a:lnTo>
                <a:lnTo>
                  <a:pt x="3238" y="3236"/>
                </a:lnTo>
                <a:lnTo>
                  <a:pt x="3163" y="3238"/>
                </a:lnTo>
                <a:lnTo>
                  <a:pt x="3081" y="3236"/>
                </a:lnTo>
                <a:lnTo>
                  <a:pt x="3004" y="3227"/>
                </a:lnTo>
                <a:lnTo>
                  <a:pt x="2929" y="3213"/>
                </a:lnTo>
                <a:lnTo>
                  <a:pt x="2858" y="3193"/>
                </a:lnTo>
                <a:lnTo>
                  <a:pt x="2790" y="3168"/>
                </a:lnTo>
                <a:lnTo>
                  <a:pt x="2725" y="3137"/>
                </a:lnTo>
                <a:lnTo>
                  <a:pt x="2663" y="3100"/>
                </a:lnTo>
                <a:lnTo>
                  <a:pt x="2605" y="3057"/>
                </a:lnTo>
                <a:lnTo>
                  <a:pt x="2550" y="3010"/>
                </a:lnTo>
                <a:lnTo>
                  <a:pt x="2498" y="2955"/>
                </a:lnTo>
                <a:lnTo>
                  <a:pt x="2450" y="2896"/>
                </a:lnTo>
                <a:lnTo>
                  <a:pt x="2404" y="2831"/>
                </a:lnTo>
                <a:lnTo>
                  <a:pt x="2358" y="2754"/>
                </a:lnTo>
                <a:lnTo>
                  <a:pt x="2317" y="2671"/>
                </a:lnTo>
                <a:lnTo>
                  <a:pt x="2282" y="2586"/>
                </a:lnTo>
                <a:lnTo>
                  <a:pt x="2251" y="2496"/>
                </a:lnTo>
                <a:lnTo>
                  <a:pt x="2227" y="2402"/>
                </a:lnTo>
                <a:lnTo>
                  <a:pt x="2208" y="2303"/>
                </a:lnTo>
                <a:lnTo>
                  <a:pt x="2195" y="2200"/>
                </a:lnTo>
                <a:lnTo>
                  <a:pt x="2186" y="2094"/>
                </a:lnTo>
                <a:lnTo>
                  <a:pt x="2184" y="1983"/>
                </a:lnTo>
                <a:lnTo>
                  <a:pt x="2187" y="1855"/>
                </a:lnTo>
                <a:lnTo>
                  <a:pt x="2197" y="1730"/>
                </a:lnTo>
                <a:lnTo>
                  <a:pt x="2214" y="1607"/>
                </a:lnTo>
                <a:lnTo>
                  <a:pt x="2237" y="1488"/>
                </a:lnTo>
                <a:lnTo>
                  <a:pt x="2266" y="1370"/>
                </a:lnTo>
                <a:lnTo>
                  <a:pt x="2302" y="1256"/>
                </a:lnTo>
                <a:lnTo>
                  <a:pt x="2346" y="1144"/>
                </a:lnTo>
                <a:lnTo>
                  <a:pt x="2395" y="1036"/>
                </a:lnTo>
                <a:lnTo>
                  <a:pt x="2451" y="929"/>
                </a:lnTo>
                <a:lnTo>
                  <a:pt x="2514" y="826"/>
                </a:lnTo>
                <a:lnTo>
                  <a:pt x="2576" y="734"/>
                </a:lnTo>
                <a:lnTo>
                  <a:pt x="2644" y="646"/>
                </a:lnTo>
                <a:lnTo>
                  <a:pt x="2718" y="561"/>
                </a:lnTo>
                <a:lnTo>
                  <a:pt x="2797" y="480"/>
                </a:lnTo>
                <a:lnTo>
                  <a:pt x="2882" y="401"/>
                </a:lnTo>
                <a:lnTo>
                  <a:pt x="2973" y="327"/>
                </a:lnTo>
                <a:lnTo>
                  <a:pt x="3068" y="254"/>
                </a:lnTo>
                <a:lnTo>
                  <a:pt x="3171" y="185"/>
                </a:lnTo>
                <a:lnTo>
                  <a:pt x="3277" y="120"/>
                </a:lnTo>
                <a:lnTo>
                  <a:pt x="3389" y="58"/>
                </a:lnTo>
                <a:lnTo>
                  <a:pt x="3508" y="0"/>
                </a:lnTo>
                <a:close/>
                <a:moveTo>
                  <a:pt x="1324" y="0"/>
                </a:moveTo>
                <a:lnTo>
                  <a:pt x="1443" y="232"/>
                </a:lnTo>
                <a:lnTo>
                  <a:pt x="1344" y="277"/>
                </a:lnTo>
                <a:lnTo>
                  <a:pt x="1250" y="329"/>
                </a:lnTo>
                <a:lnTo>
                  <a:pt x="1158" y="386"/>
                </a:lnTo>
                <a:lnTo>
                  <a:pt x="1070" y="450"/>
                </a:lnTo>
                <a:lnTo>
                  <a:pt x="986" y="519"/>
                </a:lnTo>
                <a:lnTo>
                  <a:pt x="905" y="594"/>
                </a:lnTo>
                <a:lnTo>
                  <a:pt x="827" y="676"/>
                </a:lnTo>
                <a:lnTo>
                  <a:pt x="753" y="763"/>
                </a:lnTo>
                <a:lnTo>
                  <a:pt x="685" y="853"/>
                </a:lnTo>
                <a:lnTo>
                  <a:pt x="627" y="944"/>
                </a:lnTo>
                <a:lnTo>
                  <a:pt x="577" y="1035"/>
                </a:lnTo>
                <a:lnTo>
                  <a:pt x="536" y="1126"/>
                </a:lnTo>
                <a:lnTo>
                  <a:pt x="505" y="1217"/>
                </a:lnTo>
                <a:lnTo>
                  <a:pt x="482" y="1309"/>
                </a:lnTo>
                <a:lnTo>
                  <a:pt x="469" y="1402"/>
                </a:lnTo>
                <a:lnTo>
                  <a:pt x="464" y="1494"/>
                </a:lnTo>
                <a:lnTo>
                  <a:pt x="466" y="1555"/>
                </a:lnTo>
                <a:lnTo>
                  <a:pt x="470" y="1612"/>
                </a:lnTo>
                <a:lnTo>
                  <a:pt x="478" y="1666"/>
                </a:lnTo>
                <a:lnTo>
                  <a:pt x="488" y="1717"/>
                </a:lnTo>
                <a:lnTo>
                  <a:pt x="502" y="1764"/>
                </a:lnTo>
                <a:lnTo>
                  <a:pt x="564" y="1718"/>
                </a:lnTo>
                <a:lnTo>
                  <a:pt x="628" y="1681"/>
                </a:lnTo>
                <a:lnTo>
                  <a:pt x="695" y="1649"/>
                </a:lnTo>
                <a:lnTo>
                  <a:pt x="762" y="1625"/>
                </a:lnTo>
                <a:lnTo>
                  <a:pt x="832" y="1608"/>
                </a:lnTo>
                <a:lnTo>
                  <a:pt x="905" y="1597"/>
                </a:lnTo>
                <a:lnTo>
                  <a:pt x="978" y="1594"/>
                </a:lnTo>
                <a:lnTo>
                  <a:pt x="1054" y="1597"/>
                </a:lnTo>
                <a:lnTo>
                  <a:pt x="1127" y="1605"/>
                </a:lnTo>
                <a:lnTo>
                  <a:pt x="1197" y="1619"/>
                </a:lnTo>
                <a:lnTo>
                  <a:pt x="1265" y="1639"/>
                </a:lnTo>
                <a:lnTo>
                  <a:pt x="1330" y="1663"/>
                </a:lnTo>
                <a:lnTo>
                  <a:pt x="1391" y="1693"/>
                </a:lnTo>
                <a:lnTo>
                  <a:pt x="1452" y="1729"/>
                </a:lnTo>
                <a:lnTo>
                  <a:pt x="1509" y="1770"/>
                </a:lnTo>
                <a:lnTo>
                  <a:pt x="1563" y="1817"/>
                </a:lnTo>
                <a:lnTo>
                  <a:pt x="1608" y="1863"/>
                </a:lnTo>
                <a:lnTo>
                  <a:pt x="1649" y="1913"/>
                </a:lnTo>
                <a:lnTo>
                  <a:pt x="1684" y="1965"/>
                </a:lnTo>
                <a:lnTo>
                  <a:pt x="1715" y="2020"/>
                </a:lnTo>
                <a:lnTo>
                  <a:pt x="1742" y="2078"/>
                </a:lnTo>
                <a:lnTo>
                  <a:pt x="1762" y="2140"/>
                </a:lnTo>
                <a:lnTo>
                  <a:pt x="1779" y="2204"/>
                </a:lnTo>
                <a:lnTo>
                  <a:pt x="1791" y="2272"/>
                </a:lnTo>
                <a:lnTo>
                  <a:pt x="1799" y="2343"/>
                </a:lnTo>
                <a:lnTo>
                  <a:pt x="1801" y="2417"/>
                </a:lnTo>
                <a:lnTo>
                  <a:pt x="1797" y="2493"/>
                </a:lnTo>
                <a:lnTo>
                  <a:pt x="1789" y="2566"/>
                </a:lnTo>
                <a:lnTo>
                  <a:pt x="1773" y="2638"/>
                </a:lnTo>
                <a:lnTo>
                  <a:pt x="1751" y="2706"/>
                </a:lnTo>
                <a:lnTo>
                  <a:pt x="1722" y="2773"/>
                </a:lnTo>
                <a:lnTo>
                  <a:pt x="1689" y="2837"/>
                </a:lnTo>
                <a:lnTo>
                  <a:pt x="1649" y="2897"/>
                </a:lnTo>
                <a:lnTo>
                  <a:pt x="1604" y="2953"/>
                </a:lnTo>
                <a:lnTo>
                  <a:pt x="1556" y="3005"/>
                </a:lnTo>
                <a:lnTo>
                  <a:pt x="1504" y="3052"/>
                </a:lnTo>
                <a:lnTo>
                  <a:pt x="1447" y="3094"/>
                </a:lnTo>
                <a:lnTo>
                  <a:pt x="1387" y="3132"/>
                </a:lnTo>
                <a:lnTo>
                  <a:pt x="1324" y="3164"/>
                </a:lnTo>
                <a:lnTo>
                  <a:pt x="1257" y="3191"/>
                </a:lnTo>
                <a:lnTo>
                  <a:pt x="1191" y="3211"/>
                </a:lnTo>
                <a:lnTo>
                  <a:pt x="1122" y="3227"/>
                </a:lnTo>
                <a:lnTo>
                  <a:pt x="1051" y="3236"/>
                </a:lnTo>
                <a:lnTo>
                  <a:pt x="978" y="3238"/>
                </a:lnTo>
                <a:lnTo>
                  <a:pt x="897" y="3236"/>
                </a:lnTo>
                <a:lnTo>
                  <a:pt x="820" y="3227"/>
                </a:lnTo>
                <a:lnTo>
                  <a:pt x="745" y="3213"/>
                </a:lnTo>
                <a:lnTo>
                  <a:pt x="674" y="3193"/>
                </a:lnTo>
                <a:lnTo>
                  <a:pt x="606" y="3168"/>
                </a:lnTo>
                <a:lnTo>
                  <a:pt x="541" y="3137"/>
                </a:lnTo>
                <a:lnTo>
                  <a:pt x="480" y="3100"/>
                </a:lnTo>
                <a:lnTo>
                  <a:pt x="422" y="3057"/>
                </a:lnTo>
                <a:lnTo>
                  <a:pt x="366" y="3010"/>
                </a:lnTo>
                <a:lnTo>
                  <a:pt x="314" y="2955"/>
                </a:lnTo>
                <a:lnTo>
                  <a:pt x="266" y="2896"/>
                </a:lnTo>
                <a:lnTo>
                  <a:pt x="220" y="2831"/>
                </a:lnTo>
                <a:lnTo>
                  <a:pt x="174" y="2754"/>
                </a:lnTo>
                <a:lnTo>
                  <a:pt x="133" y="2671"/>
                </a:lnTo>
                <a:lnTo>
                  <a:pt x="98" y="2586"/>
                </a:lnTo>
                <a:lnTo>
                  <a:pt x="68" y="2496"/>
                </a:lnTo>
                <a:lnTo>
                  <a:pt x="43" y="2402"/>
                </a:lnTo>
                <a:lnTo>
                  <a:pt x="24" y="2303"/>
                </a:lnTo>
                <a:lnTo>
                  <a:pt x="11" y="2200"/>
                </a:lnTo>
                <a:lnTo>
                  <a:pt x="2" y="2094"/>
                </a:lnTo>
                <a:lnTo>
                  <a:pt x="0" y="1983"/>
                </a:lnTo>
                <a:lnTo>
                  <a:pt x="4" y="1855"/>
                </a:lnTo>
                <a:lnTo>
                  <a:pt x="13" y="1730"/>
                </a:lnTo>
                <a:lnTo>
                  <a:pt x="30" y="1607"/>
                </a:lnTo>
                <a:lnTo>
                  <a:pt x="53" y="1488"/>
                </a:lnTo>
                <a:lnTo>
                  <a:pt x="82" y="1370"/>
                </a:lnTo>
                <a:lnTo>
                  <a:pt x="118" y="1256"/>
                </a:lnTo>
                <a:lnTo>
                  <a:pt x="162" y="1144"/>
                </a:lnTo>
                <a:lnTo>
                  <a:pt x="211" y="1036"/>
                </a:lnTo>
                <a:lnTo>
                  <a:pt x="267" y="929"/>
                </a:lnTo>
                <a:lnTo>
                  <a:pt x="330" y="826"/>
                </a:lnTo>
                <a:lnTo>
                  <a:pt x="393" y="734"/>
                </a:lnTo>
                <a:lnTo>
                  <a:pt x="460" y="646"/>
                </a:lnTo>
                <a:lnTo>
                  <a:pt x="534" y="561"/>
                </a:lnTo>
                <a:lnTo>
                  <a:pt x="614" y="480"/>
                </a:lnTo>
                <a:lnTo>
                  <a:pt x="698" y="401"/>
                </a:lnTo>
                <a:lnTo>
                  <a:pt x="789" y="327"/>
                </a:lnTo>
                <a:lnTo>
                  <a:pt x="884" y="254"/>
                </a:lnTo>
                <a:lnTo>
                  <a:pt x="987" y="185"/>
                </a:lnTo>
                <a:lnTo>
                  <a:pt x="1093" y="120"/>
                </a:lnTo>
                <a:lnTo>
                  <a:pt x="1205" y="58"/>
                </a:lnTo>
                <a:lnTo>
                  <a:pt x="132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0022" y="4476750"/>
            <a:ext cx="645050" cy="519695"/>
          </a:xfrm>
          <a:prstGeom prst="rect">
            <a:avLst/>
          </a:prstGeom>
        </p:spPr>
      </p:pic>
      <p:sp>
        <p:nvSpPr>
          <p:cNvPr id="10" name="TextBox 9">
            <a:extLst>
              <a:ext uri="{FF2B5EF4-FFF2-40B4-BE49-F238E27FC236}">
                <a16:creationId xmlns:a16="http://schemas.microsoft.com/office/drawing/2014/main" id="{49B92AAE-7BB9-409B-A77C-970BB4C285FA}"/>
              </a:ext>
            </a:extLst>
          </p:cNvPr>
          <p:cNvSpPr txBox="1"/>
          <p:nvPr userDrawn="1"/>
        </p:nvSpPr>
        <p:spPr>
          <a:xfrm>
            <a:off x="8346752" y="4826953"/>
            <a:ext cx="494036" cy="230832"/>
          </a:xfrm>
          <a:prstGeom prst="rect">
            <a:avLst/>
          </a:prstGeom>
          <a:noFill/>
        </p:spPr>
        <p:txBody>
          <a:bodyPr wrap="square" rtlCol="0">
            <a:spAutoFit/>
          </a:bodyPr>
          <a:lstStyle/>
          <a:p>
            <a:pPr algn="r"/>
            <a:fld id="{DC6B3A31-DE8F-4705-ADAE-B66C3479EE3B}" type="slidenum">
              <a:rPr lang="en-US" sz="900" b="0" kern="1200" cap="none" smtClean="0">
                <a:solidFill>
                  <a:schemeClr val="bg1"/>
                </a:solidFill>
                <a:latin typeface="+mj-lt"/>
                <a:ea typeface="+mn-ea"/>
                <a:cs typeface="Lato Medium" panose="020F0602020204030203" pitchFamily="34" charset="0"/>
              </a:rPr>
              <a:pPr algn="r"/>
              <a:t>‹#›</a:t>
            </a:fld>
            <a:endParaRPr lang="en-US" sz="900" b="0" kern="1200" cap="none" dirty="0">
              <a:solidFill>
                <a:schemeClr val="bg1"/>
              </a:solidFill>
              <a:latin typeface="+mj-lt"/>
              <a:ea typeface="+mn-ea"/>
              <a:cs typeface="Lato Medium" panose="020F0602020204030203" pitchFamily="34" charset="0"/>
            </a:endParaRPr>
          </a:p>
        </p:txBody>
      </p:sp>
    </p:spTree>
    <p:extLst>
      <p:ext uri="{BB962C8B-B14F-4D97-AF65-F5344CB8AC3E}">
        <p14:creationId xmlns:p14="http://schemas.microsoft.com/office/powerpoint/2010/main" val="201587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g Statement">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t="6306" b="6306"/>
          <a:stretch/>
        </p:blipFill>
        <p:spPr>
          <a:xfrm>
            <a:off x="-1" y="0"/>
            <a:ext cx="9144002" cy="5143500"/>
          </a:xfrm>
          <a:prstGeom prst="rect">
            <a:avLst/>
          </a:prstGeom>
        </p:spPr>
      </p:pic>
      <p:sp>
        <p:nvSpPr>
          <p:cNvPr id="2" name="Rectangle 1"/>
          <p:cNvSpPr/>
          <p:nvPr userDrawn="1"/>
        </p:nvSpPr>
        <p:spPr>
          <a:xfrm>
            <a:off x="0" y="1386954"/>
            <a:ext cx="9144000" cy="2369592"/>
          </a:xfrm>
          <a:prstGeom prst="rect">
            <a:avLst/>
          </a:prstGeom>
          <a:solidFill>
            <a:schemeClr val="accent3">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7"/>
          <p:cNvSpPr>
            <a:spLocks noGrp="1"/>
          </p:cNvSpPr>
          <p:nvPr>
            <p:ph type="body" sz="quarter" idx="11" hasCustomPrompt="1"/>
          </p:nvPr>
        </p:nvSpPr>
        <p:spPr>
          <a:xfrm>
            <a:off x="304800" y="1683793"/>
            <a:ext cx="8534402" cy="1775915"/>
          </a:xfrm>
          <a:prstGeom prst="rect">
            <a:avLst/>
          </a:prstGeom>
        </p:spPr>
        <p:txBody>
          <a:bodyPr wrap="square" lIns="0" tIns="0" rIns="0" bIns="0" anchor="ctr">
            <a:normAutofit/>
          </a:bodyPr>
          <a:lstStyle>
            <a:lvl1pPr marL="0" algn="ctr">
              <a:lnSpc>
                <a:spcPct val="120000"/>
              </a:lnSpc>
              <a:buNone/>
              <a:defRPr sz="5400" b="1"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Click to edit text</a:t>
            </a:r>
          </a:p>
        </p:txBody>
      </p:sp>
    </p:spTree>
    <p:extLst>
      <p:ext uri="{BB962C8B-B14F-4D97-AF65-F5344CB8AC3E}">
        <p14:creationId xmlns:p14="http://schemas.microsoft.com/office/powerpoint/2010/main" val="194341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Image Section Title Left">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9144000" cy="5143500"/>
          </a:xfrm>
          <a:prstGeom prst="rect">
            <a:avLst/>
          </a:prstGeom>
        </p:spPr>
        <p:txBody>
          <a:bodyPr lIns="3200400" anchor="ctr"/>
          <a:lstStyle>
            <a:lvl1pPr algn="ctr">
              <a:buNone/>
              <a:defRPr baseline="0">
                <a:solidFill>
                  <a:schemeClr val="tx2"/>
                </a:solidFill>
              </a:defRPr>
            </a:lvl1pPr>
          </a:lstStyle>
          <a:p>
            <a:r>
              <a:rPr lang="en-US" dirty="0"/>
              <a:t>Insert Background Image</a:t>
            </a:r>
          </a:p>
        </p:txBody>
      </p:sp>
      <p:sp>
        <p:nvSpPr>
          <p:cNvPr id="2" name="Title 1"/>
          <p:cNvSpPr>
            <a:spLocks noGrp="1"/>
          </p:cNvSpPr>
          <p:nvPr>
            <p:ph type="title" hasCustomPrompt="1"/>
          </p:nvPr>
        </p:nvSpPr>
        <p:spPr>
          <a:xfrm>
            <a:off x="0" y="0"/>
            <a:ext cx="3337560" cy="5143500"/>
          </a:xfrm>
          <a:prstGeom prst="rect">
            <a:avLst/>
          </a:prstGeom>
          <a:solidFill>
            <a:srgbClr val="002D5C">
              <a:alpha val="85098"/>
            </a:srgbClr>
          </a:solidFill>
        </p:spPr>
        <p:txBody>
          <a:bodyPr lIns="365760" rIns="365760" anchor="ctr">
            <a:noAutofit/>
          </a:bodyPr>
          <a:lstStyle>
            <a:lvl1pPr algn="l">
              <a:lnSpc>
                <a:spcPct val="120000"/>
              </a:lnSpc>
              <a:defRPr sz="3200" b="1" baseline="0">
                <a:solidFill>
                  <a:schemeClr val="bg1"/>
                </a:solidFill>
                <a:latin typeface="+mj-lt"/>
              </a:defRPr>
            </a:lvl1pPr>
          </a:lstStyle>
          <a:p>
            <a:r>
              <a:rPr lang="en-US" dirty="0"/>
              <a:t>Click to add text</a:t>
            </a:r>
          </a:p>
        </p:txBody>
      </p:sp>
    </p:spTree>
    <p:extLst>
      <p:ext uri="{BB962C8B-B14F-4D97-AF65-F5344CB8AC3E}">
        <p14:creationId xmlns:p14="http://schemas.microsoft.com/office/powerpoint/2010/main" val="47149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Option 3">
    <p:spTree>
      <p:nvGrpSpPr>
        <p:cNvPr id="1" name=""/>
        <p:cNvGrpSpPr/>
        <p:nvPr/>
      </p:nvGrpSpPr>
      <p:grpSpPr>
        <a:xfrm>
          <a:off x="0" y="0"/>
          <a:ext cx="0" cy="0"/>
          <a:chOff x="0" y="0"/>
          <a:chExt cx="0" cy="0"/>
        </a:xfrm>
      </p:grpSpPr>
      <p:pic>
        <p:nvPicPr>
          <p:cNvPr id="11" name="Picture 10"/>
          <p:cNvPicPr preferRelativeResize="0">
            <a:picLocks noChangeAspect="1"/>
          </p:cNvPicPr>
          <p:nvPr userDrawn="1"/>
        </p:nvPicPr>
        <p:blipFill rotWithShape="1">
          <a:blip r:embed="rId2">
            <a:extLst>
              <a:ext uri="{28A0092B-C50C-407E-A947-70E740481C1C}">
                <a14:useLocalDpi xmlns:a14="http://schemas.microsoft.com/office/drawing/2010/main" val="0"/>
              </a:ext>
            </a:extLst>
          </a:blip>
          <a:srcRect t="7700" b="7700"/>
          <a:stretch/>
        </p:blipFill>
        <p:spPr>
          <a:xfrm>
            <a:off x="1" y="1"/>
            <a:ext cx="9143999" cy="5143499"/>
          </a:xfrm>
          <a:prstGeom prst="rect">
            <a:avLst/>
          </a:prstGeom>
        </p:spPr>
      </p:pic>
      <p:sp>
        <p:nvSpPr>
          <p:cNvPr id="33" name="Rectangle 32"/>
          <p:cNvSpPr/>
          <p:nvPr userDrawn="1"/>
        </p:nvSpPr>
        <p:spPr>
          <a:xfrm>
            <a:off x="0" y="1"/>
            <a:ext cx="9144000" cy="5143500"/>
          </a:xfrm>
          <a:prstGeom prst="rect">
            <a:avLst/>
          </a:prstGeom>
          <a:solidFill>
            <a:schemeClr val="tx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893384" y="2232432"/>
            <a:ext cx="8250617" cy="2142718"/>
          </a:xfrm>
          <a:prstGeom prst="rect">
            <a:avLst/>
          </a:prstGeom>
          <a:solidFill>
            <a:srgbClr val="0070C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30778" y="2534434"/>
            <a:ext cx="7810009" cy="775597"/>
          </a:xfrm>
        </p:spPr>
        <p:txBody>
          <a:bodyPr anchor="t"/>
          <a:lstStyle>
            <a:lvl1pPr algn="l">
              <a:lnSpc>
                <a:spcPct val="90000"/>
              </a:lnSpc>
              <a:defRPr sz="2800" b="0">
                <a:solidFill>
                  <a:schemeClr val="bg1"/>
                </a:solidFill>
              </a:defRPr>
            </a:lvl1pPr>
          </a:lstStyle>
          <a:p>
            <a:r>
              <a:rPr lang="en-US" b="0" dirty="0">
                <a:solidFill>
                  <a:schemeClr val="bg1"/>
                </a:solidFill>
              </a:rPr>
              <a:t>PRESENTATION TITLE OPTION 3,</a:t>
            </a:r>
            <a:br>
              <a:rPr lang="en-US" b="0" dirty="0">
                <a:solidFill>
                  <a:schemeClr val="bg1"/>
                </a:solidFill>
              </a:rPr>
            </a:br>
            <a:r>
              <a:rPr lang="en-US" b="0" dirty="0">
                <a:solidFill>
                  <a:schemeClr val="bg1"/>
                </a:solidFill>
              </a:rPr>
              <a:t>CLICK TO EDIT TEXT</a:t>
            </a:r>
            <a:endParaRPr lang="en-US" dirty="0"/>
          </a:p>
        </p:txBody>
      </p:sp>
      <p:sp>
        <p:nvSpPr>
          <p:cNvPr id="3" name="Subtitle 2"/>
          <p:cNvSpPr>
            <a:spLocks noGrp="1"/>
          </p:cNvSpPr>
          <p:nvPr>
            <p:ph type="subTitle" idx="1" hasCustomPrompt="1"/>
          </p:nvPr>
        </p:nvSpPr>
        <p:spPr>
          <a:xfrm>
            <a:off x="1030778" y="3426002"/>
            <a:ext cx="7810009" cy="276999"/>
          </a:xfrm>
        </p:spPr>
        <p:txBody>
          <a:bodyPr wrap="square" lIns="0" tIns="0" rIns="0" bIns="0" anchor="t">
            <a:spAutoFit/>
          </a:bodyPr>
          <a:lstStyle>
            <a:lvl1pPr marL="0" indent="0" algn="l">
              <a:buNone/>
              <a:defRPr sz="1800" b="0" i="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presenter name</a:t>
            </a:r>
          </a:p>
        </p:txBody>
      </p:sp>
      <p:sp>
        <p:nvSpPr>
          <p:cNvPr id="20" name="Text Placeholder 7"/>
          <p:cNvSpPr>
            <a:spLocks noGrp="1"/>
          </p:cNvSpPr>
          <p:nvPr>
            <p:ph type="body" sz="quarter" idx="12" hasCustomPrompt="1"/>
          </p:nvPr>
        </p:nvSpPr>
        <p:spPr>
          <a:xfrm>
            <a:off x="1030778" y="3768173"/>
            <a:ext cx="7810009" cy="276999"/>
          </a:xfrm>
          <a:prstGeom prst="rect">
            <a:avLst/>
          </a:prstGeom>
        </p:spPr>
        <p:txBody>
          <a:bodyPr wrap="square" lIns="0" tIns="0" rIns="0" bIns="0" anchor="t">
            <a:spAutoFit/>
          </a:bodyPr>
          <a:lstStyle>
            <a:lvl1pPr marL="0" indent="0" algn="l">
              <a:buNone/>
              <a:defRPr sz="1800" b="0" i="1" spc="0" baseline="0">
                <a:solidFill>
                  <a:schemeClr val="bg1"/>
                </a:solidFill>
                <a:latin typeface="+mn-lt"/>
                <a:ea typeface="Lato Light" panose="020F0502020204030203" pitchFamily="34" charset="0"/>
                <a:cs typeface="Lato Light" panose="020F0502020204030203" pitchFamily="34" charset="0"/>
              </a:defRPr>
            </a:lvl1pPr>
          </a:lstStyle>
          <a:p>
            <a:pPr lvl="0"/>
            <a:r>
              <a:rPr lang="en-US" dirty="0"/>
              <a:t>Click to edit presenter title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3384" y="332678"/>
            <a:ext cx="1945066" cy="1567077"/>
          </a:xfrm>
          <a:prstGeom prst="rect">
            <a:avLst/>
          </a:prstGeom>
        </p:spPr>
      </p:pic>
    </p:spTree>
    <p:extLst>
      <p:ext uri="{BB962C8B-B14F-4D97-AF65-F5344CB8AC3E}">
        <p14:creationId xmlns:p14="http://schemas.microsoft.com/office/powerpoint/2010/main" val="216756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mage Section Title Right">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9144000" cy="5143500"/>
          </a:xfrm>
          <a:prstGeom prst="rect">
            <a:avLst/>
          </a:prstGeom>
        </p:spPr>
        <p:txBody>
          <a:bodyPr lIns="91440" rIns="3200400" anchor="ctr"/>
          <a:lstStyle>
            <a:lvl1pPr algn="ctr">
              <a:buNone/>
              <a:defRPr baseline="0">
                <a:solidFill>
                  <a:schemeClr val="tx2"/>
                </a:solidFill>
              </a:defRPr>
            </a:lvl1pPr>
          </a:lstStyle>
          <a:p>
            <a:r>
              <a:rPr lang="en-US" dirty="0"/>
              <a:t>Insert Background Image</a:t>
            </a:r>
          </a:p>
        </p:txBody>
      </p:sp>
      <p:sp>
        <p:nvSpPr>
          <p:cNvPr id="2" name="Title 1"/>
          <p:cNvSpPr>
            <a:spLocks noGrp="1"/>
          </p:cNvSpPr>
          <p:nvPr>
            <p:ph type="title" hasCustomPrompt="1"/>
          </p:nvPr>
        </p:nvSpPr>
        <p:spPr>
          <a:xfrm>
            <a:off x="5806440" y="0"/>
            <a:ext cx="3337560" cy="5143500"/>
          </a:xfrm>
          <a:prstGeom prst="rect">
            <a:avLst/>
          </a:prstGeom>
          <a:solidFill>
            <a:srgbClr val="002D5C">
              <a:alpha val="85098"/>
            </a:srgbClr>
          </a:solidFill>
        </p:spPr>
        <p:txBody>
          <a:bodyPr lIns="365760" rIns="365760" anchor="ctr">
            <a:noAutofit/>
          </a:bodyPr>
          <a:lstStyle>
            <a:lvl1pPr algn="l">
              <a:lnSpc>
                <a:spcPct val="120000"/>
              </a:lnSpc>
              <a:defRPr sz="3200" b="1" baseline="0">
                <a:solidFill>
                  <a:schemeClr val="bg1"/>
                </a:solidFill>
                <a:latin typeface="+mj-lt"/>
              </a:defRPr>
            </a:lvl1pPr>
          </a:lstStyle>
          <a:p>
            <a:r>
              <a:rPr lang="en-US" dirty="0"/>
              <a:t>Click to add text</a:t>
            </a:r>
          </a:p>
        </p:txBody>
      </p:sp>
    </p:spTree>
    <p:extLst>
      <p:ext uri="{BB962C8B-B14F-4D97-AF65-F5344CB8AC3E}">
        <p14:creationId xmlns:p14="http://schemas.microsoft.com/office/powerpoint/2010/main" val="336160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Image Section Title Bottom">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5143500"/>
          </a:xfrm>
          <a:prstGeom prst="rect">
            <a:avLst/>
          </a:prstGeom>
        </p:spPr>
        <p:txBody>
          <a:bodyPr bIns="640080" anchor="ctr"/>
          <a:lstStyle>
            <a:lvl1pPr algn="ctr">
              <a:buNone/>
              <a:defRPr baseline="0">
                <a:solidFill>
                  <a:schemeClr val="tx2"/>
                </a:solidFill>
              </a:defRPr>
            </a:lvl1pPr>
          </a:lstStyle>
          <a:p>
            <a:r>
              <a:rPr lang="en-US"/>
              <a:t>Click icon to add picture</a:t>
            </a:r>
            <a:endParaRPr lang="en-US" dirty="0"/>
          </a:p>
        </p:txBody>
      </p:sp>
      <p:sp>
        <p:nvSpPr>
          <p:cNvPr id="2" name="Title 1"/>
          <p:cNvSpPr>
            <a:spLocks noGrp="1"/>
          </p:cNvSpPr>
          <p:nvPr>
            <p:ph type="title" hasCustomPrompt="1"/>
          </p:nvPr>
        </p:nvSpPr>
        <p:spPr>
          <a:xfrm>
            <a:off x="0" y="3408218"/>
            <a:ext cx="9144000" cy="1250698"/>
          </a:xfrm>
          <a:prstGeom prst="rect">
            <a:avLst/>
          </a:prstGeom>
          <a:solidFill>
            <a:srgbClr val="002D5C">
              <a:alpha val="85098"/>
            </a:srgbClr>
          </a:solidFill>
        </p:spPr>
        <p:txBody>
          <a:bodyPr lIns="457200" rIns="457200" anchor="ctr">
            <a:normAutofit/>
          </a:bodyPr>
          <a:lstStyle>
            <a:lvl1pPr algn="l">
              <a:defRPr sz="2800" b="1" baseline="0">
                <a:solidFill>
                  <a:schemeClr val="bg1"/>
                </a:solidFill>
                <a:latin typeface="+mj-lt"/>
              </a:defRPr>
            </a:lvl1pPr>
          </a:lstStyle>
          <a:p>
            <a:r>
              <a:rPr lang="en-US" dirty="0"/>
              <a:t>Click to add text</a:t>
            </a:r>
          </a:p>
        </p:txBody>
      </p:sp>
    </p:spTree>
    <p:extLst>
      <p:ext uri="{BB962C8B-B14F-4D97-AF65-F5344CB8AC3E}">
        <p14:creationId xmlns:p14="http://schemas.microsoft.com/office/powerpoint/2010/main" val="1423343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Full Screen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5143500"/>
          </a:xfrm>
          <a:prstGeom prst="rect">
            <a:avLst/>
          </a:prstGeom>
        </p:spPr>
        <p:txBody>
          <a:bodyPr bIns="731520" anchor="ctr"/>
          <a:lstStyle>
            <a:lvl1pPr algn="ctr">
              <a:buNone/>
              <a:defRPr baseline="0">
                <a:solidFill>
                  <a:schemeClr val="tx2"/>
                </a:solidFill>
              </a:defRPr>
            </a:lvl1pPr>
          </a:lstStyle>
          <a:p>
            <a:r>
              <a:rPr lang="en-US"/>
              <a:t>Click icon to add picture</a:t>
            </a:r>
            <a:endParaRPr lang="en-US" dirty="0"/>
          </a:p>
        </p:txBody>
      </p:sp>
      <p:sp>
        <p:nvSpPr>
          <p:cNvPr id="5" name="TextBox 4">
            <a:extLst>
              <a:ext uri="{FF2B5EF4-FFF2-40B4-BE49-F238E27FC236}">
                <a16:creationId xmlns:a16="http://schemas.microsoft.com/office/drawing/2014/main" id="{49B92AAE-7BB9-409B-A77C-970BB4C285FA}"/>
              </a:ext>
            </a:extLst>
          </p:cNvPr>
          <p:cNvSpPr txBox="1"/>
          <p:nvPr userDrawn="1"/>
        </p:nvSpPr>
        <p:spPr>
          <a:xfrm>
            <a:off x="8346752" y="4826953"/>
            <a:ext cx="494036" cy="230832"/>
          </a:xfrm>
          <a:prstGeom prst="rect">
            <a:avLst/>
          </a:prstGeom>
          <a:noFill/>
        </p:spPr>
        <p:txBody>
          <a:bodyPr wrap="square" rtlCol="0">
            <a:spAutoFit/>
          </a:bodyPr>
          <a:lstStyle/>
          <a:p>
            <a:pPr algn="r"/>
            <a:fld id="{DC6B3A31-DE8F-4705-ADAE-B66C3479EE3B}" type="slidenum">
              <a:rPr lang="en-US" sz="900" b="0" kern="1200" cap="none" smtClean="0">
                <a:solidFill>
                  <a:srgbClr val="000000"/>
                </a:solidFill>
                <a:latin typeface="+mj-lt"/>
                <a:ea typeface="+mn-ea"/>
                <a:cs typeface="Lato Medium" panose="020F0602020204030203" pitchFamily="34" charset="0"/>
              </a:rPr>
              <a:pPr algn="r"/>
              <a:t>‹#›</a:t>
            </a:fld>
            <a:endParaRPr lang="en-US" sz="900" b="0" kern="1200" cap="none" dirty="0">
              <a:solidFill>
                <a:srgbClr val="000000"/>
              </a:solidFill>
              <a:latin typeface="+mj-lt"/>
              <a:ea typeface="+mn-ea"/>
              <a:cs typeface="Lato Medium" panose="020F0602020204030203" pitchFamily="34" charset="0"/>
            </a:endParaRPr>
          </a:p>
        </p:txBody>
      </p:sp>
    </p:spTree>
    <p:extLst>
      <p:ext uri="{BB962C8B-B14F-4D97-AF65-F5344CB8AC3E}">
        <p14:creationId xmlns:p14="http://schemas.microsoft.com/office/powerpoint/2010/main" val="2073520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ptop Image">
    <p:spTree>
      <p:nvGrpSpPr>
        <p:cNvPr id="1" name=""/>
        <p:cNvGrpSpPr/>
        <p:nvPr/>
      </p:nvGrpSpPr>
      <p:grpSpPr>
        <a:xfrm>
          <a:off x="0" y="0"/>
          <a:ext cx="0" cy="0"/>
          <a:chOff x="0" y="0"/>
          <a:chExt cx="0" cy="0"/>
        </a:xfrm>
      </p:grpSpPr>
      <p:sp>
        <p:nvSpPr>
          <p:cNvPr id="2" name="Rectangle 1"/>
          <p:cNvSpPr/>
          <p:nvPr userDrawn="1"/>
        </p:nvSpPr>
        <p:spPr>
          <a:xfrm>
            <a:off x="0" y="2686903"/>
            <a:ext cx="9144000" cy="24565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userDrawn="1"/>
        </p:nvGrpSpPr>
        <p:grpSpPr>
          <a:xfrm>
            <a:off x="-622" y="512565"/>
            <a:ext cx="6532024" cy="4452907"/>
            <a:chOff x="1711090" y="382213"/>
            <a:chExt cx="6659012" cy="4539476"/>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12338" t="1" b="-2"/>
            <a:stretch/>
          </p:blipFill>
          <p:spPr>
            <a:xfrm>
              <a:off x="1711090" y="4742821"/>
              <a:ext cx="6659011" cy="178868"/>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46"/>
            <a:stretch/>
          </p:blipFill>
          <p:spPr>
            <a:xfrm>
              <a:off x="1711724" y="382213"/>
              <a:ext cx="6658378" cy="4370657"/>
            </a:xfrm>
            <a:prstGeom prst="rect">
              <a:avLst/>
            </a:prstGeom>
          </p:spPr>
        </p:pic>
      </p:grpSp>
      <p:sp>
        <p:nvSpPr>
          <p:cNvPr id="9" name="Rectangle 8"/>
          <p:cNvSpPr/>
          <p:nvPr userDrawn="1"/>
        </p:nvSpPr>
        <p:spPr>
          <a:xfrm>
            <a:off x="0" y="1325"/>
            <a:ext cx="9144000" cy="1961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userDrawn="1">
            <p:ph type="title" hasCustomPrompt="1"/>
          </p:nvPr>
        </p:nvSpPr>
        <p:spPr>
          <a:xfrm>
            <a:off x="6062749" y="719764"/>
            <a:ext cx="2778039" cy="861774"/>
          </a:xfrm>
        </p:spPr>
        <p:txBody>
          <a:bodyPr/>
          <a:lstStyle>
            <a:lvl1pPr algn="l">
              <a:defRPr/>
            </a:lvl1pPr>
          </a:lstStyle>
          <a:p>
            <a:r>
              <a:rPr lang="en-US" dirty="0"/>
              <a:t>Click to edit headline</a:t>
            </a:r>
          </a:p>
        </p:txBody>
      </p:sp>
      <p:sp>
        <p:nvSpPr>
          <p:cNvPr id="13" name="Picture Placeholder 2"/>
          <p:cNvSpPr>
            <a:spLocks noGrp="1"/>
          </p:cNvSpPr>
          <p:nvPr userDrawn="1">
            <p:ph type="pic" sz="quarter" idx="18" hasCustomPrompt="1"/>
          </p:nvPr>
        </p:nvSpPr>
        <p:spPr>
          <a:xfrm>
            <a:off x="-621" y="824058"/>
            <a:ext cx="5610766" cy="3509105"/>
          </a:xfrm>
        </p:spPr>
        <p:txBody>
          <a:bodyPr vert="horz" lIns="0" tIns="0" rIns="0" bIns="0" rtlCol="0">
            <a:normAutofit/>
          </a:bodyPr>
          <a:lstStyle>
            <a:lvl1pPr marL="287338" indent="-28733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
        <p:nvSpPr>
          <p:cNvPr id="14" name="TextBox 13">
            <a:extLst>
              <a:ext uri="{FF2B5EF4-FFF2-40B4-BE49-F238E27FC236}">
                <a16:creationId xmlns:a16="http://schemas.microsoft.com/office/drawing/2014/main" id="{49B92AAE-7BB9-409B-A77C-970BB4C285FA}"/>
              </a:ext>
            </a:extLst>
          </p:cNvPr>
          <p:cNvSpPr txBox="1"/>
          <p:nvPr userDrawn="1"/>
        </p:nvSpPr>
        <p:spPr>
          <a:xfrm>
            <a:off x="8346752" y="4826953"/>
            <a:ext cx="494036" cy="230832"/>
          </a:xfrm>
          <a:prstGeom prst="rect">
            <a:avLst/>
          </a:prstGeom>
          <a:noFill/>
        </p:spPr>
        <p:txBody>
          <a:bodyPr wrap="square" rtlCol="0">
            <a:spAutoFit/>
          </a:bodyPr>
          <a:lstStyle/>
          <a:p>
            <a:pPr algn="r"/>
            <a:fld id="{DC6B3A31-DE8F-4705-ADAE-B66C3479EE3B}" type="slidenum">
              <a:rPr lang="en-US" sz="900" b="0" kern="1200" cap="none" smtClean="0">
                <a:solidFill>
                  <a:srgbClr val="000000"/>
                </a:solidFill>
                <a:latin typeface="+mj-lt"/>
                <a:ea typeface="+mn-ea"/>
                <a:cs typeface="Lato Medium" panose="020F0602020204030203" pitchFamily="34" charset="0"/>
              </a:rPr>
              <a:pPr algn="r"/>
              <a:t>‹#›</a:t>
            </a:fld>
            <a:endParaRPr lang="en-US" sz="900" b="0" kern="1200" cap="none" dirty="0">
              <a:solidFill>
                <a:srgbClr val="000000"/>
              </a:solidFill>
              <a:latin typeface="+mj-lt"/>
              <a:ea typeface="+mn-ea"/>
              <a:cs typeface="Lato Medium" panose="020F0602020204030203" pitchFamily="34" charset="0"/>
            </a:endParaRPr>
          </a:p>
        </p:txBody>
      </p:sp>
    </p:spTree>
    <p:extLst>
      <p:ext uri="{BB962C8B-B14F-4D97-AF65-F5344CB8AC3E}">
        <p14:creationId xmlns:p14="http://schemas.microsoft.com/office/powerpoint/2010/main" val="198843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ptop Phone Image">
    <p:spTree>
      <p:nvGrpSpPr>
        <p:cNvPr id="1" name=""/>
        <p:cNvGrpSpPr/>
        <p:nvPr/>
      </p:nvGrpSpPr>
      <p:grpSpPr>
        <a:xfrm>
          <a:off x="0" y="0"/>
          <a:ext cx="0" cy="0"/>
          <a:chOff x="0" y="0"/>
          <a:chExt cx="0" cy="0"/>
        </a:xfrm>
      </p:grpSpPr>
      <p:sp>
        <p:nvSpPr>
          <p:cNvPr id="2" name="Rectangle 1"/>
          <p:cNvSpPr/>
          <p:nvPr userDrawn="1"/>
        </p:nvSpPr>
        <p:spPr>
          <a:xfrm>
            <a:off x="0" y="2685563"/>
            <a:ext cx="9144000" cy="24565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userDrawn="1"/>
        </p:nvGrpSpPr>
        <p:grpSpPr>
          <a:xfrm>
            <a:off x="0" y="1174297"/>
            <a:ext cx="4630996" cy="3618236"/>
            <a:chOff x="1711090" y="382213"/>
            <a:chExt cx="6659012" cy="4539476"/>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12338" t="1" b="-2"/>
            <a:stretch/>
          </p:blipFill>
          <p:spPr>
            <a:xfrm>
              <a:off x="1711090" y="4742821"/>
              <a:ext cx="6659011" cy="178868"/>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46"/>
            <a:stretch/>
          </p:blipFill>
          <p:spPr>
            <a:xfrm>
              <a:off x="1711724" y="382213"/>
              <a:ext cx="6658378" cy="4370657"/>
            </a:xfrm>
            <a:prstGeom prst="rect">
              <a:avLst/>
            </a:prstGeom>
          </p:spPr>
        </p:pic>
      </p:grpSp>
      <p:sp>
        <p:nvSpPr>
          <p:cNvPr id="9" name="Rectangle 8"/>
          <p:cNvSpPr/>
          <p:nvPr userDrawn="1"/>
        </p:nvSpPr>
        <p:spPr>
          <a:xfrm>
            <a:off x="0" y="1325"/>
            <a:ext cx="9144000" cy="1961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2"/>
          <p:cNvSpPr>
            <a:spLocks noGrp="1"/>
          </p:cNvSpPr>
          <p:nvPr userDrawn="1">
            <p:ph type="pic" sz="quarter" idx="18" hasCustomPrompt="1"/>
          </p:nvPr>
        </p:nvSpPr>
        <p:spPr>
          <a:xfrm>
            <a:off x="0" y="1488559"/>
            <a:ext cx="3978200" cy="2864749"/>
          </a:xfrm>
        </p:spPr>
        <p:txBody>
          <a:bodyPr vert="horz" lIns="0" tIns="0" rIns="0" bIns="0" rtlCol="0">
            <a:normAutofit/>
          </a:bodyPr>
          <a:lstStyle>
            <a:lvl1pPr marL="287338" indent="-287338">
              <a:buClr>
                <a:schemeClr val="bg1"/>
              </a:buClr>
              <a:buFont typeface="Century Gothic" panose="020B0502020202020204" pitchFamily="34" charset="0"/>
              <a:buChar char=" "/>
              <a:defRPr lang="en-US" baseline="0" dirty="0"/>
            </a:lvl1pPr>
          </a:lstStyle>
          <a:p>
            <a:pPr marL="0" lvl="0" indent="0" algn="ctr">
              <a:buNone/>
            </a:pPr>
            <a:r>
              <a:rPr lang="en-US" dirty="0"/>
              <a:t> </a:t>
            </a:r>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57323" y="1052797"/>
            <a:ext cx="2233518" cy="3646268"/>
          </a:xfrm>
          <a:prstGeom prst="rect">
            <a:avLst/>
          </a:prstGeom>
          <a:effectLst/>
        </p:spPr>
      </p:pic>
      <p:sp>
        <p:nvSpPr>
          <p:cNvPr id="17" name="Picture Placeholder 2"/>
          <p:cNvSpPr>
            <a:spLocks noGrp="1"/>
          </p:cNvSpPr>
          <p:nvPr>
            <p:ph type="pic" sz="quarter" idx="19" hasCustomPrompt="1"/>
          </p:nvPr>
        </p:nvSpPr>
        <p:spPr>
          <a:xfrm>
            <a:off x="5645708" y="1488559"/>
            <a:ext cx="1584432" cy="2745270"/>
          </a:xfrm>
          <a:solidFill>
            <a:srgbClr val="000000"/>
          </a:solidFill>
        </p:spPr>
        <p:txBody>
          <a:bodyPr vert="horz" lIns="0" tIns="0" rIns="0" bIns="0" rtlCol="0">
            <a:normAutofit/>
          </a:bodyPr>
          <a:lstStyle>
            <a:lvl1pPr marL="287338" indent="-287338">
              <a:buClr>
                <a:schemeClr val="bg1"/>
              </a:buClr>
              <a:buFont typeface="Century Gothic" panose="020B0502020202020204" pitchFamily="34" charset="0"/>
              <a:buChar char=" "/>
              <a:defRPr lang="en-US" baseline="0" dirty="0"/>
            </a:lvl1pPr>
          </a:lstStyle>
          <a:p>
            <a:pPr marL="0" lvl="0" indent="0" algn="ctr">
              <a:buNone/>
            </a:pPr>
            <a:r>
              <a:rPr lang="en-US" dirty="0"/>
              <a:t> </a:t>
            </a:r>
          </a:p>
        </p:txBody>
      </p:sp>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67862" y="4676924"/>
            <a:ext cx="1941603" cy="45719"/>
          </a:xfrm>
          <a:prstGeom prst="rect">
            <a:avLst/>
          </a:prstGeom>
        </p:spPr>
      </p:pic>
      <p:sp>
        <p:nvSpPr>
          <p:cNvPr id="20" name="Title 1"/>
          <p:cNvSpPr>
            <a:spLocks noGrp="1"/>
          </p:cNvSpPr>
          <p:nvPr>
            <p:ph type="title" hasCustomPrompt="1"/>
          </p:nvPr>
        </p:nvSpPr>
        <p:spPr>
          <a:xfrm>
            <a:off x="304800" y="326294"/>
            <a:ext cx="8535988" cy="430887"/>
          </a:xfrm>
        </p:spPr>
        <p:txBody>
          <a:bodyPr/>
          <a:lstStyle>
            <a:lvl1pPr algn="l">
              <a:defRPr sz="2800"/>
            </a:lvl1pPr>
          </a:lstStyle>
          <a:p>
            <a:r>
              <a:rPr lang="en-US" dirty="0"/>
              <a:t>Click to edit headline</a:t>
            </a:r>
          </a:p>
        </p:txBody>
      </p:sp>
      <p:sp>
        <p:nvSpPr>
          <p:cNvPr id="14" name="TextBox 13">
            <a:extLst>
              <a:ext uri="{FF2B5EF4-FFF2-40B4-BE49-F238E27FC236}">
                <a16:creationId xmlns:a16="http://schemas.microsoft.com/office/drawing/2014/main" id="{49B92AAE-7BB9-409B-A77C-970BB4C285FA}"/>
              </a:ext>
            </a:extLst>
          </p:cNvPr>
          <p:cNvSpPr txBox="1"/>
          <p:nvPr userDrawn="1"/>
        </p:nvSpPr>
        <p:spPr>
          <a:xfrm>
            <a:off x="8346752" y="4826953"/>
            <a:ext cx="494036" cy="230832"/>
          </a:xfrm>
          <a:prstGeom prst="rect">
            <a:avLst/>
          </a:prstGeom>
          <a:noFill/>
        </p:spPr>
        <p:txBody>
          <a:bodyPr wrap="square" rtlCol="0">
            <a:spAutoFit/>
          </a:bodyPr>
          <a:lstStyle/>
          <a:p>
            <a:pPr algn="r"/>
            <a:fld id="{DC6B3A31-DE8F-4705-ADAE-B66C3479EE3B}" type="slidenum">
              <a:rPr lang="en-US" sz="900" b="0" kern="1200" cap="none" smtClean="0">
                <a:solidFill>
                  <a:srgbClr val="000000"/>
                </a:solidFill>
                <a:latin typeface="+mj-lt"/>
                <a:ea typeface="+mn-ea"/>
                <a:cs typeface="Lato Medium" panose="020F0602020204030203" pitchFamily="34" charset="0"/>
              </a:rPr>
              <a:pPr algn="r"/>
              <a:t>‹#›</a:t>
            </a:fld>
            <a:endParaRPr lang="en-US" sz="900" b="0" kern="1200" cap="none" dirty="0">
              <a:solidFill>
                <a:srgbClr val="000000"/>
              </a:solidFill>
              <a:latin typeface="+mj-lt"/>
              <a:ea typeface="+mn-ea"/>
              <a:cs typeface="Lato Medium" panose="020F0602020204030203" pitchFamily="34" charset="0"/>
            </a:endParaRPr>
          </a:p>
        </p:txBody>
      </p:sp>
    </p:spTree>
    <p:extLst>
      <p:ext uri="{BB962C8B-B14F-4D97-AF65-F5344CB8AC3E}">
        <p14:creationId xmlns:p14="http://schemas.microsoft.com/office/powerpoint/2010/main" val="2073818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ne Image ">
    <p:spTree>
      <p:nvGrpSpPr>
        <p:cNvPr id="1" name=""/>
        <p:cNvGrpSpPr/>
        <p:nvPr/>
      </p:nvGrpSpPr>
      <p:grpSpPr>
        <a:xfrm>
          <a:off x="0" y="0"/>
          <a:ext cx="0" cy="0"/>
          <a:chOff x="0" y="0"/>
          <a:chExt cx="0" cy="0"/>
        </a:xfrm>
      </p:grpSpPr>
      <p:sp>
        <p:nvSpPr>
          <p:cNvPr id="2" name="Rectangle 1"/>
          <p:cNvSpPr/>
          <p:nvPr userDrawn="1"/>
        </p:nvSpPr>
        <p:spPr>
          <a:xfrm>
            <a:off x="0" y="2686903"/>
            <a:ext cx="9144000" cy="24565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1325"/>
            <a:ext cx="9144000" cy="1961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userDrawn="1">
            <p:ph type="title" hasCustomPrompt="1"/>
          </p:nvPr>
        </p:nvSpPr>
        <p:spPr>
          <a:xfrm>
            <a:off x="5275939" y="519885"/>
            <a:ext cx="2778039" cy="861774"/>
          </a:xfrm>
        </p:spPr>
        <p:txBody>
          <a:bodyPr/>
          <a:lstStyle>
            <a:lvl1pPr algn="l">
              <a:defRPr/>
            </a:lvl1pPr>
          </a:lstStyle>
          <a:p>
            <a:r>
              <a:rPr lang="en-US" dirty="0"/>
              <a:t>Click to edit headline</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35053" y="372538"/>
            <a:ext cx="2802762" cy="4575570"/>
          </a:xfrm>
          <a:prstGeom prst="rect">
            <a:avLst/>
          </a:prstGeom>
          <a:effectLst/>
        </p:spPr>
      </p:pic>
      <p:sp>
        <p:nvSpPr>
          <p:cNvPr id="15" name="Picture Placeholder 2"/>
          <p:cNvSpPr>
            <a:spLocks noGrp="1"/>
          </p:cNvSpPr>
          <p:nvPr>
            <p:ph type="pic" sz="quarter" idx="18" hasCustomPrompt="1"/>
          </p:nvPr>
        </p:nvSpPr>
        <p:spPr>
          <a:xfrm>
            <a:off x="2434959" y="981293"/>
            <a:ext cx="1910850" cy="3362998"/>
          </a:xfrm>
        </p:spPr>
        <p:txBody>
          <a:bodyPr vert="horz" lIns="0" tIns="0" rIns="0" bIns="0" rtlCol="0">
            <a:normAutofit/>
          </a:bodyPr>
          <a:lstStyle>
            <a:lvl1pPr marL="287338" indent="-287338">
              <a:buClr>
                <a:schemeClr val="bg1"/>
              </a:buClr>
              <a:buFont typeface="Century Gothic" panose="020B0502020202020204" pitchFamily="34" charset="0"/>
              <a:buChar char=" "/>
              <a:defRPr lang="en-US" baseline="0" dirty="0"/>
            </a:lvl1pPr>
          </a:lstStyle>
          <a:p>
            <a:pPr marL="0" lvl="0" indent="0" algn="ctr">
              <a:buNone/>
            </a:pPr>
            <a:r>
              <a:rPr lang="en-US" dirty="0"/>
              <a:t> </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7875" y="4909121"/>
            <a:ext cx="2215012" cy="52157"/>
          </a:xfrm>
          <a:prstGeom prst="rect">
            <a:avLst/>
          </a:prstGeom>
        </p:spPr>
      </p:pic>
      <p:sp>
        <p:nvSpPr>
          <p:cNvPr id="10" name="TextBox 9">
            <a:extLst>
              <a:ext uri="{FF2B5EF4-FFF2-40B4-BE49-F238E27FC236}">
                <a16:creationId xmlns:a16="http://schemas.microsoft.com/office/drawing/2014/main" id="{49B92AAE-7BB9-409B-A77C-970BB4C285FA}"/>
              </a:ext>
            </a:extLst>
          </p:cNvPr>
          <p:cNvSpPr txBox="1"/>
          <p:nvPr userDrawn="1"/>
        </p:nvSpPr>
        <p:spPr>
          <a:xfrm>
            <a:off x="8346752" y="4826953"/>
            <a:ext cx="494036" cy="230832"/>
          </a:xfrm>
          <a:prstGeom prst="rect">
            <a:avLst/>
          </a:prstGeom>
          <a:noFill/>
        </p:spPr>
        <p:txBody>
          <a:bodyPr wrap="square" rtlCol="0">
            <a:spAutoFit/>
          </a:bodyPr>
          <a:lstStyle/>
          <a:p>
            <a:pPr algn="r"/>
            <a:fld id="{DC6B3A31-DE8F-4705-ADAE-B66C3479EE3B}" type="slidenum">
              <a:rPr lang="en-US" sz="900" b="0" kern="1200" cap="none" smtClean="0">
                <a:solidFill>
                  <a:srgbClr val="000000"/>
                </a:solidFill>
                <a:latin typeface="+mj-lt"/>
                <a:ea typeface="+mn-ea"/>
                <a:cs typeface="Lato Medium" panose="020F0602020204030203" pitchFamily="34" charset="0"/>
              </a:rPr>
              <a:pPr algn="r"/>
              <a:t>‹#›</a:t>
            </a:fld>
            <a:endParaRPr lang="en-US" sz="900" b="0" kern="1200" cap="none" dirty="0">
              <a:solidFill>
                <a:srgbClr val="000000"/>
              </a:solidFill>
              <a:latin typeface="+mj-lt"/>
              <a:ea typeface="+mn-ea"/>
              <a:cs typeface="Lato Medium" panose="020F0602020204030203" pitchFamily="34" charset="0"/>
            </a:endParaRPr>
          </a:p>
        </p:txBody>
      </p:sp>
    </p:spTree>
    <p:extLst>
      <p:ext uri="{BB962C8B-B14F-4D97-AF65-F5344CB8AC3E}">
        <p14:creationId xmlns:p14="http://schemas.microsoft.com/office/powerpoint/2010/main" val="1098096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B92AAE-7BB9-409B-A77C-970BB4C285FA}"/>
              </a:ext>
            </a:extLst>
          </p:cNvPr>
          <p:cNvSpPr txBox="1"/>
          <p:nvPr userDrawn="1"/>
        </p:nvSpPr>
        <p:spPr>
          <a:xfrm>
            <a:off x="8346752" y="4826953"/>
            <a:ext cx="494036" cy="230832"/>
          </a:xfrm>
          <a:prstGeom prst="rect">
            <a:avLst/>
          </a:prstGeom>
          <a:noFill/>
        </p:spPr>
        <p:txBody>
          <a:bodyPr wrap="square" rtlCol="0">
            <a:spAutoFit/>
          </a:bodyPr>
          <a:lstStyle/>
          <a:p>
            <a:pPr algn="r"/>
            <a:fld id="{DC6B3A31-DE8F-4705-ADAE-B66C3479EE3B}" type="slidenum">
              <a:rPr lang="en-US" sz="900" b="0" kern="1200" cap="none" smtClean="0">
                <a:solidFill>
                  <a:srgbClr val="000000"/>
                </a:solidFill>
                <a:latin typeface="+mj-lt"/>
                <a:ea typeface="+mn-ea"/>
                <a:cs typeface="Lato Medium" panose="020F0602020204030203" pitchFamily="34" charset="0"/>
              </a:rPr>
              <a:pPr algn="r"/>
              <a:t>‹#›</a:t>
            </a:fld>
            <a:endParaRPr lang="en-US" sz="900" b="0" kern="1200" cap="none" dirty="0">
              <a:solidFill>
                <a:srgbClr val="000000"/>
              </a:solidFill>
              <a:latin typeface="+mj-lt"/>
              <a:ea typeface="+mn-ea"/>
              <a:cs typeface="Lato Medium" panose="020F0602020204030203" pitchFamily="34" charset="0"/>
            </a:endParaRPr>
          </a:p>
        </p:txBody>
      </p:sp>
    </p:spTree>
    <p:extLst>
      <p:ext uri="{BB962C8B-B14F-4D97-AF65-F5344CB8AC3E}">
        <p14:creationId xmlns:p14="http://schemas.microsoft.com/office/powerpoint/2010/main" val="354295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hank You Slide">
    <p:spTree>
      <p:nvGrpSpPr>
        <p:cNvPr id="1" name=""/>
        <p:cNvGrpSpPr/>
        <p:nvPr/>
      </p:nvGrpSpPr>
      <p:grpSpPr>
        <a:xfrm>
          <a:off x="0" y="0"/>
          <a:ext cx="0" cy="0"/>
          <a:chOff x="0" y="0"/>
          <a:chExt cx="0" cy="0"/>
        </a:xfrm>
      </p:grpSpPr>
      <p:pic>
        <p:nvPicPr>
          <p:cNvPr id="24" name="Picture 23"/>
          <p:cNvPicPr>
            <a:picLocks noChangeAspect="1"/>
          </p:cNvPicPr>
          <p:nvPr userDrawn="1"/>
        </p:nvPicPr>
        <p:blipFill rotWithShape="1">
          <a:blip r:embed="rId2" cstate="print">
            <a:extLst>
              <a:ext uri="{28A0092B-C50C-407E-A947-70E740481C1C}">
                <a14:useLocalDpi xmlns:a14="http://schemas.microsoft.com/office/drawing/2010/main" val="0"/>
              </a:ext>
            </a:extLst>
          </a:blip>
          <a:srcRect t="15333" b="15333"/>
          <a:stretch/>
        </p:blipFill>
        <p:spPr>
          <a:xfrm>
            <a:off x="0" y="0"/>
            <a:ext cx="9226062" cy="5143500"/>
          </a:xfrm>
          <a:prstGeom prst="rect">
            <a:avLst/>
          </a:prstGeom>
        </p:spPr>
      </p:pic>
      <p:sp>
        <p:nvSpPr>
          <p:cNvPr id="10" name="Rectangle 9"/>
          <p:cNvSpPr/>
          <p:nvPr userDrawn="1"/>
        </p:nvSpPr>
        <p:spPr>
          <a:xfrm>
            <a:off x="0" y="0"/>
            <a:ext cx="9226062" cy="5143500"/>
          </a:xfrm>
          <a:prstGeom prst="rect">
            <a:avLst/>
          </a:pr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ctrTitle" hasCustomPrompt="1"/>
          </p:nvPr>
        </p:nvSpPr>
        <p:spPr>
          <a:xfrm>
            <a:off x="304800" y="889956"/>
            <a:ext cx="8535988" cy="997196"/>
          </a:xfrm>
        </p:spPr>
        <p:txBody>
          <a:bodyPr wrap="square" anchor="b">
            <a:spAutoFit/>
          </a:bodyPr>
          <a:lstStyle>
            <a:lvl1pPr algn="ctr">
              <a:lnSpc>
                <a:spcPct val="90000"/>
              </a:lnSpc>
              <a:defRPr sz="7200" b="1" i="0">
                <a:solidFill>
                  <a:schemeClr val="accent1">
                    <a:lumMod val="25000"/>
                    <a:lumOff val="75000"/>
                  </a:schemeClr>
                </a:solidFill>
                <a:latin typeface="+mj-lt"/>
              </a:defRPr>
            </a:lvl1pPr>
          </a:lstStyle>
          <a:p>
            <a:r>
              <a:rPr lang="en-US" dirty="0"/>
              <a:t>Thank You Title</a:t>
            </a:r>
          </a:p>
        </p:txBody>
      </p:sp>
      <p:sp>
        <p:nvSpPr>
          <p:cNvPr id="15" name="Subtitle 2"/>
          <p:cNvSpPr>
            <a:spLocks noGrp="1"/>
          </p:cNvSpPr>
          <p:nvPr>
            <p:ph type="subTitle" idx="1" hasCustomPrompt="1"/>
          </p:nvPr>
        </p:nvSpPr>
        <p:spPr>
          <a:xfrm>
            <a:off x="304800" y="2126765"/>
            <a:ext cx="8535988" cy="369332"/>
          </a:xfrm>
        </p:spPr>
        <p:txBody>
          <a:bodyPr wrap="square" lIns="0" tIns="0" rIns="0" bIns="0" anchor="t">
            <a:spAutoFit/>
          </a:bodyPr>
          <a:lstStyle>
            <a:lvl1pPr marL="0" indent="0" algn="ctr">
              <a:buNone/>
              <a:defRPr sz="2400" i="1" baseline="0">
                <a:solidFill>
                  <a:schemeClr val="accent5"/>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Optional thank you message.</a:t>
            </a:r>
          </a:p>
        </p:txBody>
      </p:sp>
      <p:sp>
        <p:nvSpPr>
          <p:cNvPr id="16" name="Text Placeholder 7"/>
          <p:cNvSpPr>
            <a:spLocks noGrp="1"/>
          </p:cNvSpPr>
          <p:nvPr>
            <p:ph type="body" sz="quarter" idx="12" hasCustomPrompt="1"/>
          </p:nvPr>
        </p:nvSpPr>
        <p:spPr>
          <a:xfrm>
            <a:off x="881351" y="3273632"/>
            <a:ext cx="7384474" cy="246221"/>
          </a:xfrm>
          <a:prstGeom prst="rect">
            <a:avLst/>
          </a:prstGeom>
        </p:spPr>
        <p:txBody>
          <a:bodyPr wrap="square" lIns="0" tIns="0" rIns="0" bIns="0" anchor="t">
            <a:spAutoFit/>
          </a:bodyPr>
          <a:lstStyle>
            <a:lvl1pPr marL="0" indent="0" algn="l">
              <a:buNone/>
              <a:defRPr sz="1600" b="0" spc="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Click to edit contact info</a:t>
            </a:r>
          </a:p>
        </p:txBody>
      </p:sp>
      <p:sp>
        <p:nvSpPr>
          <p:cNvPr id="2" name="TextBox 1"/>
          <p:cNvSpPr txBox="1"/>
          <p:nvPr userDrawn="1"/>
        </p:nvSpPr>
        <p:spPr>
          <a:xfrm>
            <a:off x="327469" y="4656193"/>
            <a:ext cx="8571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i="1" kern="1200" dirty="0">
                <a:solidFill>
                  <a:srgbClr val="7EA9D0"/>
                </a:solidFill>
                <a:latin typeface="+mj-lt"/>
                <a:ea typeface="+mn-ea"/>
                <a:cs typeface="+mn-cs"/>
              </a:rPr>
              <a:t>All material in this presentation, including text and</a:t>
            </a:r>
            <a:r>
              <a:rPr lang="en-US" sz="900" b="0" i="1" kern="1200" baseline="0" dirty="0">
                <a:solidFill>
                  <a:srgbClr val="7EA9D0"/>
                </a:solidFill>
                <a:latin typeface="+mj-lt"/>
                <a:ea typeface="+mn-ea"/>
                <a:cs typeface="+mn-cs"/>
              </a:rPr>
              <a:t> </a:t>
            </a:r>
            <a:r>
              <a:rPr lang="en-US" sz="900" b="0" i="1" kern="1200" dirty="0">
                <a:solidFill>
                  <a:srgbClr val="7EA9D0"/>
                </a:solidFill>
                <a:latin typeface="+mj-lt"/>
                <a:ea typeface="+mn-ea"/>
                <a:cs typeface="+mn-cs"/>
              </a:rPr>
              <a:t>images, is the property of RNL. Permission is required to reproduce information.</a:t>
            </a:r>
          </a:p>
          <a:p>
            <a:pPr algn="ctr"/>
            <a:endParaRPr lang="en-US" sz="900" i="1" dirty="0">
              <a:latin typeface="+mj-lt"/>
            </a:endParaRPr>
          </a:p>
        </p:txBody>
      </p:sp>
    </p:spTree>
    <p:extLst>
      <p:ext uri="{BB962C8B-B14F-4D97-AF65-F5344CB8AC3E}">
        <p14:creationId xmlns:p14="http://schemas.microsoft.com/office/powerpoint/2010/main" val="173149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ection Title with Image Blu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2502" r="7507"/>
          <a:stretch/>
        </p:blipFill>
        <p:spPr>
          <a:xfrm>
            <a:off x="-38100" y="-4762"/>
            <a:ext cx="9248775" cy="5138736"/>
          </a:xfrm>
          <a:prstGeom prst="rect">
            <a:avLst/>
          </a:prstGeom>
        </p:spPr>
      </p:pic>
      <p:sp>
        <p:nvSpPr>
          <p:cNvPr id="4" name="Rectangle 3"/>
          <p:cNvSpPr/>
          <p:nvPr userDrawn="1"/>
        </p:nvSpPr>
        <p:spPr>
          <a:xfrm>
            <a:off x="-28576" y="0"/>
            <a:ext cx="9239251" cy="5143500"/>
          </a:xfrm>
          <a:prstGeom prst="rect">
            <a:avLst/>
          </a:prstGeom>
          <a:solidFill>
            <a:schemeClr val="accent3">
              <a:alpha val="82000"/>
            </a:schemeClr>
          </a:solidFill>
          <a:ln>
            <a:solidFill>
              <a:schemeClr val="accent3">
                <a:alpha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p>
        </p:txBody>
      </p:sp>
      <p:sp>
        <p:nvSpPr>
          <p:cNvPr id="5" name="Text Placeholder 5"/>
          <p:cNvSpPr>
            <a:spLocks noGrp="1"/>
          </p:cNvSpPr>
          <p:nvPr>
            <p:ph type="body" sz="quarter" idx="10" hasCustomPrompt="1"/>
          </p:nvPr>
        </p:nvSpPr>
        <p:spPr>
          <a:xfrm>
            <a:off x="685800" y="912857"/>
            <a:ext cx="1905000" cy="2800350"/>
          </a:xfrm>
          <a:prstGeom prst="rect">
            <a:avLst/>
          </a:prstGeom>
        </p:spPr>
        <p:txBody>
          <a:bodyPr anchor="ctr">
            <a:noAutofit/>
          </a:bodyPr>
          <a:lstStyle>
            <a:lvl1pPr algn="l">
              <a:buNone/>
              <a:defRPr sz="14925" b="1">
                <a:solidFill>
                  <a:schemeClr val="bg1"/>
                </a:solidFill>
                <a:latin typeface="Lato Heavy" panose="020F0902020204030203" pitchFamily="34" charset="0"/>
                <a:cs typeface="Lato Heavy" panose="020F0902020204030203" pitchFamily="34" charset="0"/>
              </a:defRPr>
            </a:lvl1pPr>
          </a:lstStyle>
          <a:p>
            <a:pPr lvl="0"/>
            <a:r>
              <a:rPr lang="en-US" dirty="0"/>
              <a:t>1</a:t>
            </a:r>
          </a:p>
        </p:txBody>
      </p:sp>
      <p:sp>
        <p:nvSpPr>
          <p:cNvPr id="6" name="Text Placeholder 7"/>
          <p:cNvSpPr>
            <a:spLocks noGrp="1"/>
          </p:cNvSpPr>
          <p:nvPr>
            <p:ph type="body" sz="quarter" idx="11" hasCustomPrompt="1"/>
          </p:nvPr>
        </p:nvSpPr>
        <p:spPr>
          <a:xfrm>
            <a:off x="2351314" y="1998707"/>
            <a:ext cx="6114778" cy="628650"/>
          </a:xfrm>
          <a:prstGeom prst="rect">
            <a:avLst/>
          </a:prstGeom>
        </p:spPr>
        <p:txBody>
          <a:bodyPr>
            <a:noAutofit/>
          </a:bodyPr>
          <a:lstStyle>
            <a:lvl1pPr marL="0" algn="l">
              <a:buNone/>
              <a:defRPr sz="3000" b="1" baseline="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Section title here</a:t>
            </a:r>
          </a:p>
        </p:txBody>
      </p:sp>
    </p:spTree>
    <p:extLst>
      <p:ext uri="{BB962C8B-B14F-4D97-AF65-F5344CB8AC3E}">
        <p14:creationId xmlns:p14="http://schemas.microsoft.com/office/powerpoint/2010/main" val="9193112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Big Stat Right with Content">
    <p:spTree>
      <p:nvGrpSpPr>
        <p:cNvPr id="1" name=""/>
        <p:cNvGrpSpPr/>
        <p:nvPr/>
      </p:nvGrpSpPr>
      <p:grpSpPr>
        <a:xfrm>
          <a:off x="0" y="0"/>
          <a:ext cx="0" cy="0"/>
          <a:chOff x="0" y="0"/>
          <a:chExt cx="0" cy="0"/>
        </a:xfrm>
      </p:grpSpPr>
      <p:sp>
        <p:nvSpPr>
          <p:cNvPr id="6" name="Rectangle 5"/>
          <p:cNvSpPr/>
          <p:nvPr userDrawn="1"/>
        </p:nvSpPr>
        <p:spPr>
          <a:xfrm>
            <a:off x="5803796" y="1093880"/>
            <a:ext cx="3340205" cy="40496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1326"/>
            <a:ext cx="9144000" cy="10925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0"/>
          <p:cNvSpPr>
            <a:spLocks noGrp="1"/>
          </p:cNvSpPr>
          <p:nvPr>
            <p:ph sz="quarter" idx="36"/>
          </p:nvPr>
        </p:nvSpPr>
        <p:spPr>
          <a:xfrm>
            <a:off x="304800" y="1315453"/>
            <a:ext cx="5230118" cy="3281947"/>
          </a:xfrm>
        </p:spPr>
        <p:txBody>
          <a:bodyPr/>
          <a:lstStyle>
            <a:lvl1pPr marL="342900" indent="-342900">
              <a:defRPr lang="en-US" sz="2000" kern="1200" dirty="0">
                <a:solidFill>
                  <a:schemeClr val="tx2">
                    <a:lumMod val="50000"/>
                  </a:schemeClr>
                </a:solidFill>
                <a:latin typeface="+mn-lt"/>
                <a:ea typeface="+mn-ea"/>
                <a:cs typeface="+mn-cs"/>
              </a:defRPr>
            </a:lvl1pPr>
            <a:lvl2pPr marL="857250" indent="-457200">
              <a:defRPr lang="en-US" sz="1800" kern="1200" dirty="0">
                <a:solidFill>
                  <a:schemeClr val="tx2">
                    <a:lumMod val="50000"/>
                  </a:schemeClr>
                </a:solidFill>
                <a:latin typeface="+mn-lt"/>
                <a:ea typeface="+mn-ea"/>
                <a:cs typeface="+mn-cs"/>
              </a:defRPr>
            </a:lvl2pPr>
            <a:lvl3pPr marL="1200150" indent="-342900">
              <a:defRPr lang="en-US" sz="1600" kern="1200" baseline="0" dirty="0">
                <a:solidFill>
                  <a:schemeClr val="tx2">
                    <a:lumMod val="50000"/>
                  </a:schemeClr>
                </a:solidFill>
                <a:latin typeface="+mn-lt"/>
                <a:ea typeface="+mn-ea"/>
                <a:cs typeface="+mn-cs"/>
              </a:defRPr>
            </a:lvl3pPr>
            <a:lvl4pPr marL="1598613" indent="-342900">
              <a:defRPr lang="en-US" sz="1400" kern="1200" baseline="0" dirty="0">
                <a:solidFill>
                  <a:schemeClr val="tx2">
                    <a:lumMod val="50000"/>
                  </a:schemeClr>
                </a:solidFill>
                <a:latin typeface="+mn-lt"/>
                <a:ea typeface="+mn-ea"/>
                <a:cs typeface="+mn-cs"/>
              </a:defRPr>
            </a:lvl4pPr>
            <a:lvl5pPr marL="1941513" indent="-342900">
              <a:defRPr lang="en-US" sz="1200" kern="1200" dirty="0">
                <a:solidFill>
                  <a:schemeClr val="tx2">
                    <a:lumMod val="50000"/>
                  </a:schemeClr>
                </a:solidFill>
                <a:latin typeface="+mn-lt"/>
                <a:ea typeface="+mn-ea"/>
                <a:cs typeface="+mn-cs"/>
              </a:defRPr>
            </a:lvl5pPr>
          </a:lstStyle>
          <a:p>
            <a:pPr marL="287338" lvl="0" indent="-287338" algn="l" defTabSz="914400" rtl="0" eaLnBrk="1" latinLnBrk="0" hangingPunct="1">
              <a:spcBef>
                <a:spcPts val="800"/>
              </a:spcBef>
              <a:buClr>
                <a:schemeClr val="accent1"/>
              </a:buClr>
              <a:buFont typeface="Arial" panose="020B0604020202020204" pitchFamily="34" charset="0"/>
              <a:buChar char="•"/>
            </a:pPr>
            <a:r>
              <a:rPr lang="en-US"/>
              <a:t>Click to edit Master text styles</a:t>
            </a:r>
          </a:p>
          <a:p>
            <a:pPr marL="287338" lvl="1" indent="-287338" algn="l" defTabSz="914400" rtl="0" eaLnBrk="1" latinLnBrk="0" hangingPunct="1">
              <a:spcBef>
                <a:spcPts val="800"/>
              </a:spcBef>
              <a:buClr>
                <a:schemeClr val="accent1"/>
              </a:buClr>
              <a:buFont typeface="Arial" panose="020B0604020202020204" pitchFamily="34" charset="0"/>
              <a:buChar char="•"/>
            </a:pPr>
            <a:r>
              <a:rPr lang="en-US"/>
              <a:t>Second level</a:t>
            </a:r>
          </a:p>
          <a:p>
            <a:pPr marL="287338" lvl="2" indent="-287338" algn="l" defTabSz="914400" rtl="0" eaLnBrk="1" latinLnBrk="0" hangingPunct="1">
              <a:spcBef>
                <a:spcPts val="800"/>
              </a:spcBef>
              <a:buClr>
                <a:schemeClr val="accent1"/>
              </a:buClr>
              <a:buFont typeface="Arial" panose="020B0604020202020204" pitchFamily="34" charset="0"/>
              <a:buChar char="•"/>
            </a:pPr>
            <a:r>
              <a:rPr lang="en-US"/>
              <a:t>Third level</a:t>
            </a:r>
          </a:p>
          <a:p>
            <a:pPr marL="287338" lvl="3" indent="-287338" algn="l" defTabSz="914400" rtl="0" eaLnBrk="1" latinLnBrk="0" hangingPunct="1">
              <a:spcBef>
                <a:spcPts val="800"/>
              </a:spcBef>
              <a:buClr>
                <a:schemeClr val="accent1"/>
              </a:buClr>
              <a:buFont typeface="Arial" panose="020B0604020202020204" pitchFamily="34" charset="0"/>
              <a:buChar char="•"/>
            </a:pPr>
            <a:r>
              <a:rPr lang="en-US"/>
              <a:t>Fourth level</a:t>
            </a:r>
          </a:p>
          <a:p>
            <a:pPr marL="287338" lvl="4" indent="-287338" algn="l" defTabSz="914400" rtl="0" eaLnBrk="1" latinLnBrk="0" hangingPunct="1">
              <a:spcBef>
                <a:spcPts val="800"/>
              </a:spcBef>
              <a:buClr>
                <a:schemeClr val="accent1"/>
              </a:buClr>
              <a:buFont typeface="Arial" panose="020B0604020202020204" pitchFamily="34" charset="0"/>
              <a:buChar char="•"/>
            </a:pPr>
            <a:r>
              <a:rPr lang="en-US"/>
              <a:t>Fifth level</a:t>
            </a:r>
            <a:endParaRPr lang="en-US" dirty="0"/>
          </a:p>
        </p:txBody>
      </p:sp>
      <p:sp>
        <p:nvSpPr>
          <p:cNvPr id="2" name="Title 1"/>
          <p:cNvSpPr>
            <a:spLocks noGrp="1"/>
          </p:cNvSpPr>
          <p:nvPr>
            <p:ph type="title" hasCustomPrompt="1"/>
          </p:nvPr>
        </p:nvSpPr>
        <p:spPr>
          <a:xfrm>
            <a:off x="304800" y="323444"/>
            <a:ext cx="8535988" cy="430887"/>
          </a:xfrm>
        </p:spPr>
        <p:txBody>
          <a:bodyPr anchor="ctr"/>
          <a:lstStyle>
            <a:lvl1pPr algn="l">
              <a:defRPr>
                <a:solidFill>
                  <a:schemeClr val="bg1"/>
                </a:solidFill>
              </a:defRPr>
            </a:lvl1pPr>
          </a:lstStyle>
          <a:p>
            <a:r>
              <a:rPr lang="en-US" dirty="0"/>
              <a:t>Click to edit headline</a:t>
            </a:r>
          </a:p>
        </p:txBody>
      </p:sp>
      <p:sp>
        <p:nvSpPr>
          <p:cNvPr id="19" name="Text Placeholder 7"/>
          <p:cNvSpPr>
            <a:spLocks noGrp="1"/>
          </p:cNvSpPr>
          <p:nvPr>
            <p:ph type="body" sz="quarter" idx="11" hasCustomPrompt="1"/>
          </p:nvPr>
        </p:nvSpPr>
        <p:spPr>
          <a:xfrm>
            <a:off x="6097223" y="1365171"/>
            <a:ext cx="2753350" cy="1146411"/>
          </a:xfrm>
          <a:prstGeom prst="rect">
            <a:avLst/>
          </a:prstGeom>
        </p:spPr>
        <p:txBody>
          <a:bodyPr wrap="square" lIns="0" tIns="0" rIns="0" bIns="0" anchor="ctr">
            <a:normAutofit/>
          </a:bodyPr>
          <a:lstStyle>
            <a:lvl1pPr marL="0" algn="ctr">
              <a:lnSpc>
                <a:spcPct val="120000"/>
              </a:lnSpc>
              <a:buNone/>
              <a:defRPr sz="72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XX%</a:t>
            </a:r>
          </a:p>
        </p:txBody>
      </p:sp>
    </p:spTree>
    <p:extLst>
      <p:ext uri="{BB962C8B-B14F-4D97-AF65-F5344CB8AC3E}">
        <p14:creationId xmlns:p14="http://schemas.microsoft.com/office/powerpoint/2010/main" val="1781375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c Content with Subhead">
    <p:spTree>
      <p:nvGrpSpPr>
        <p:cNvPr id="1" name=""/>
        <p:cNvGrpSpPr/>
        <p:nvPr/>
      </p:nvGrpSpPr>
      <p:grpSpPr>
        <a:xfrm>
          <a:off x="0" y="0"/>
          <a:ext cx="0" cy="0"/>
          <a:chOff x="0" y="0"/>
          <a:chExt cx="0" cy="0"/>
        </a:xfrm>
      </p:grpSpPr>
      <p:sp>
        <p:nvSpPr>
          <p:cNvPr id="7" name="Text Placeholder 55"/>
          <p:cNvSpPr>
            <a:spLocks noGrp="1"/>
          </p:cNvSpPr>
          <p:nvPr>
            <p:ph type="body" sz="quarter" idx="33" hasCustomPrompt="1"/>
          </p:nvPr>
        </p:nvSpPr>
        <p:spPr>
          <a:xfrm>
            <a:off x="304800" y="847420"/>
            <a:ext cx="8535988" cy="369332"/>
          </a:xfrm>
          <a:prstGeom prst="rect">
            <a:avLst/>
          </a:prstGeom>
        </p:spPr>
        <p:txBody>
          <a:bodyPr wrap="square" lIns="0" tIns="0" rIns="0" bIns="0">
            <a:spAutoFit/>
          </a:bodyPr>
          <a:lstStyle>
            <a:lvl1pPr marL="0" indent="0" algn="l">
              <a:buNone/>
              <a:defRPr sz="2400" b="1" i="1" spc="0" baseline="0">
                <a:solidFill>
                  <a:schemeClr val="accent3"/>
                </a:solidFill>
                <a:latin typeface="+mn-lt"/>
              </a:defRPr>
            </a:lvl1pPr>
            <a:lvl2pPr>
              <a:buNone/>
              <a:defRPr sz="2000">
                <a:solidFill>
                  <a:schemeClr val="tx2"/>
                </a:solidFill>
                <a:latin typeface="+mn-lt"/>
              </a:defRPr>
            </a:lvl2pPr>
            <a:lvl3pPr marL="914400" indent="0">
              <a:buNone/>
              <a:defRPr sz="2000">
                <a:solidFill>
                  <a:schemeClr val="tx2"/>
                </a:solidFill>
                <a:latin typeface="+mn-lt"/>
              </a:defRPr>
            </a:lvl3pPr>
            <a:lvl4pPr marL="1371600" indent="0">
              <a:buNone/>
              <a:defRPr sz="2000">
                <a:solidFill>
                  <a:schemeClr val="tx2"/>
                </a:solidFill>
                <a:latin typeface="+mn-lt"/>
              </a:defRPr>
            </a:lvl4pPr>
            <a:lvl5pPr marL="1828800" indent="0">
              <a:buNone/>
              <a:defRPr sz="2000">
                <a:solidFill>
                  <a:schemeClr val="tx2"/>
                </a:solidFill>
                <a:latin typeface="+mn-lt"/>
              </a:defRPr>
            </a:lvl5pPr>
          </a:lstStyle>
          <a:p>
            <a:pPr lvl="0"/>
            <a:r>
              <a:rPr lang="en-US" dirty="0"/>
              <a:t>Click to edit subhead</a:t>
            </a:r>
          </a:p>
        </p:txBody>
      </p:sp>
      <p:sp>
        <p:nvSpPr>
          <p:cNvPr id="11" name="Content Placeholder 10"/>
          <p:cNvSpPr>
            <a:spLocks noGrp="1"/>
          </p:cNvSpPr>
          <p:nvPr>
            <p:ph sz="quarter" idx="36"/>
          </p:nvPr>
        </p:nvSpPr>
        <p:spPr>
          <a:xfrm>
            <a:off x="304800" y="1402079"/>
            <a:ext cx="8535988" cy="3074823"/>
          </a:xfrm>
        </p:spPr>
        <p:txBody>
          <a:bodyPr/>
          <a:lstStyle>
            <a:lvl1pPr marL="342900" indent="-342900">
              <a:defRPr lang="en-US" sz="2000" kern="1200" dirty="0">
                <a:solidFill>
                  <a:schemeClr val="tx2">
                    <a:lumMod val="50000"/>
                  </a:schemeClr>
                </a:solidFill>
                <a:latin typeface="+mn-lt"/>
                <a:ea typeface="+mn-ea"/>
                <a:cs typeface="+mn-cs"/>
              </a:defRPr>
            </a:lvl1pPr>
            <a:lvl2pPr marL="857250" indent="-457200">
              <a:defRPr lang="en-US" sz="1800" kern="1200" dirty="0">
                <a:solidFill>
                  <a:schemeClr val="tx2">
                    <a:lumMod val="50000"/>
                  </a:schemeClr>
                </a:solidFill>
                <a:latin typeface="+mn-lt"/>
                <a:ea typeface="+mn-ea"/>
                <a:cs typeface="+mn-cs"/>
              </a:defRPr>
            </a:lvl2pPr>
            <a:lvl3pPr marL="1200150" indent="-342900">
              <a:defRPr lang="en-US" sz="1600" kern="1200" baseline="0" dirty="0">
                <a:solidFill>
                  <a:schemeClr val="tx2">
                    <a:lumMod val="50000"/>
                  </a:schemeClr>
                </a:solidFill>
                <a:latin typeface="+mn-lt"/>
                <a:ea typeface="+mn-ea"/>
                <a:cs typeface="+mn-cs"/>
              </a:defRPr>
            </a:lvl3pPr>
            <a:lvl4pPr marL="1598613" indent="-342900">
              <a:defRPr lang="en-US" sz="1400" kern="1200" baseline="0" dirty="0">
                <a:solidFill>
                  <a:schemeClr val="tx2">
                    <a:lumMod val="50000"/>
                  </a:schemeClr>
                </a:solidFill>
                <a:latin typeface="+mn-lt"/>
                <a:ea typeface="+mn-ea"/>
                <a:cs typeface="+mn-cs"/>
              </a:defRPr>
            </a:lvl4pPr>
            <a:lvl5pPr marL="1941513" indent="-342900">
              <a:defRPr lang="en-US" sz="1200" kern="1200" dirty="0">
                <a:solidFill>
                  <a:schemeClr val="tx2">
                    <a:lumMod val="50000"/>
                  </a:schemeClr>
                </a:solidFill>
                <a:latin typeface="+mn-lt"/>
                <a:ea typeface="+mn-ea"/>
                <a:cs typeface="+mn-cs"/>
              </a:defRPr>
            </a:lvl5pPr>
          </a:lstStyle>
          <a:p>
            <a:pPr marL="287338" lvl="0" indent="-287338" algn="l" defTabSz="914400" rtl="0" eaLnBrk="1" latinLnBrk="0" hangingPunct="1">
              <a:spcBef>
                <a:spcPts val="800"/>
              </a:spcBef>
              <a:buClr>
                <a:schemeClr val="accent1"/>
              </a:buClr>
              <a:buFont typeface="Arial" panose="020B0604020202020204" pitchFamily="34" charset="0"/>
              <a:buChar char="•"/>
            </a:pPr>
            <a:r>
              <a:rPr lang="en-US"/>
              <a:t>Click to edit Master text styles</a:t>
            </a:r>
          </a:p>
          <a:p>
            <a:pPr marL="287338" lvl="1" indent="-287338" algn="l" defTabSz="914400" rtl="0" eaLnBrk="1" latinLnBrk="0" hangingPunct="1">
              <a:spcBef>
                <a:spcPts val="800"/>
              </a:spcBef>
              <a:buClr>
                <a:schemeClr val="accent1"/>
              </a:buClr>
              <a:buFont typeface="Arial" panose="020B0604020202020204" pitchFamily="34" charset="0"/>
              <a:buChar char="•"/>
            </a:pPr>
            <a:r>
              <a:rPr lang="en-US"/>
              <a:t>Second level</a:t>
            </a:r>
          </a:p>
          <a:p>
            <a:pPr marL="287338" lvl="2" indent="-287338" algn="l" defTabSz="914400" rtl="0" eaLnBrk="1" latinLnBrk="0" hangingPunct="1">
              <a:spcBef>
                <a:spcPts val="800"/>
              </a:spcBef>
              <a:buClr>
                <a:schemeClr val="accent1"/>
              </a:buClr>
              <a:buFont typeface="Arial" panose="020B0604020202020204" pitchFamily="34" charset="0"/>
              <a:buChar char="•"/>
            </a:pPr>
            <a:r>
              <a:rPr lang="en-US"/>
              <a:t>Third level</a:t>
            </a:r>
          </a:p>
          <a:p>
            <a:pPr marL="287338" lvl="3" indent="-287338" algn="l" defTabSz="914400" rtl="0" eaLnBrk="1" latinLnBrk="0" hangingPunct="1">
              <a:spcBef>
                <a:spcPts val="800"/>
              </a:spcBef>
              <a:buClr>
                <a:schemeClr val="accent1"/>
              </a:buClr>
              <a:buFont typeface="Arial" panose="020B0604020202020204" pitchFamily="34" charset="0"/>
              <a:buChar char="•"/>
            </a:pPr>
            <a:r>
              <a:rPr lang="en-US"/>
              <a:t>Fourth level</a:t>
            </a:r>
          </a:p>
          <a:p>
            <a:pPr marL="287338" lvl="4" indent="-287338" algn="l" defTabSz="914400" rtl="0" eaLnBrk="1" latinLnBrk="0" hangingPunct="1">
              <a:spcBef>
                <a:spcPts val="800"/>
              </a:spcBef>
              <a:buClr>
                <a:schemeClr val="accent1"/>
              </a:buClr>
              <a:buFont typeface="Arial" panose="020B0604020202020204" pitchFamily="34" charset="0"/>
              <a:buChar char="•"/>
            </a:pPr>
            <a:r>
              <a:rPr lang="en-US"/>
              <a:t>Fifth level</a:t>
            </a:r>
            <a:endParaRPr lang="en-US" dirty="0"/>
          </a:p>
        </p:txBody>
      </p:sp>
      <p:sp>
        <p:nvSpPr>
          <p:cNvPr id="2" name="Title 1"/>
          <p:cNvSpPr>
            <a:spLocks noGrp="1"/>
          </p:cNvSpPr>
          <p:nvPr>
            <p:ph type="title" hasCustomPrompt="1"/>
          </p:nvPr>
        </p:nvSpPr>
        <p:spPr>
          <a:xfrm>
            <a:off x="304800" y="326294"/>
            <a:ext cx="8535988" cy="430887"/>
          </a:xfrm>
        </p:spPr>
        <p:txBody>
          <a:bodyPr/>
          <a:lstStyle>
            <a:lvl1pPr algn="l">
              <a:defRPr sz="2800"/>
            </a:lvl1pPr>
          </a:lstStyle>
          <a:p>
            <a:r>
              <a:rPr lang="en-US" dirty="0"/>
              <a:t>Click to edit headline</a:t>
            </a:r>
          </a:p>
        </p:txBody>
      </p:sp>
      <p:sp>
        <p:nvSpPr>
          <p:cNvPr id="8" name="Rectangle 7"/>
          <p:cNvSpPr/>
          <p:nvPr userDrawn="1"/>
        </p:nvSpPr>
        <p:spPr>
          <a:xfrm>
            <a:off x="0" y="1325"/>
            <a:ext cx="9144000" cy="1961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265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Numbered Section Title Navy">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0"/>
            <a:ext cx="9144001"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lt1">
                  <a:alpha val="36000"/>
                </a:schemeClr>
              </a:solidFill>
            </a:endParaRPr>
          </a:p>
        </p:txBody>
      </p:sp>
      <p:sp>
        <p:nvSpPr>
          <p:cNvPr id="9" name="Text Placeholder 7"/>
          <p:cNvSpPr>
            <a:spLocks noGrp="1"/>
          </p:cNvSpPr>
          <p:nvPr>
            <p:ph type="body" sz="quarter" idx="11" hasCustomPrompt="1"/>
          </p:nvPr>
        </p:nvSpPr>
        <p:spPr>
          <a:xfrm>
            <a:off x="3984702" y="1910031"/>
            <a:ext cx="4490534" cy="1323439"/>
          </a:xfrm>
          <a:prstGeom prst="rect">
            <a:avLst/>
          </a:prstGeom>
        </p:spPr>
        <p:txBody>
          <a:bodyPr wrap="square" anchor="ctr">
            <a:spAutoFit/>
          </a:bodyPr>
          <a:lstStyle>
            <a:lvl1pPr marL="0" algn="l">
              <a:buNone/>
              <a:defRPr sz="40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Click to edit section title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6168" y="587533"/>
            <a:ext cx="1197351" cy="964667"/>
          </a:xfrm>
          <a:prstGeom prst="rect">
            <a:avLst/>
          </a:prstGeom>
        </p:spPr>
      </p:pic>
    </p:spTree>
    <p:extLst>
      <p:ext uri="{BB962C8B-B14F-4D97-AF65-F5344CB8AC3E}">
        <p14:creationId xmlns:p14="http://schemas.microsoft.com/office/powerpoint/2010/main" val="403470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s with Subhead">
    <p:spTree>
      <p:nvGrpSpPr>
        <p:cNvPr id="1" name=""/>
        <p:cNvGrpSpPr/>
        <p:nvPr/>
      </p:nvGrpSpPr>
      <p:grpSpPr>
        <a:xfrm>
          <a:off x="0" y="0"/>
          <a:ext cx="0" cy="0"/>
          <a:chOff x="0" y="0"/>
          <a:chExt cx="0" cy="0"/>
        </a:xfrm>
      </p:grpSpPr>
      <p:sp>
        <p:nvSpPr>
          <p:cNvPr id="7" name="Text Placeholder 55"/>
          <p:cNvSpPr>
            <a:spLocks noGrp="1"/>
          </p:cNvSpPr>
          <p:nvPr>
            <p:ph type="body" sz="quarter" idx="33" hasCustomPrompt="1"/>
          </p:nvPr>
        </p:nvSpPr>
        <p:spPr>
          <a:xfrm>
            <a:off x="304894" y="847420"/>
            <a:ext cx="4132662" cy="369332"/>
          </a:xfrm>
          <a:prstGeom prst="rect">
            <a:avLst/>
          </a:prstGeom>
        </p:spPr>
        <p:txBody>
          <a:bodyPr wrap="square" lIns="0" tIns="0" rIns="0" bIns="0">
            <a:spAutoFit/>
          </a:bodyPr>
          <a:lstStyle>
            <a:lvl1pPr marL="0" indent="0" algn="l">
              <a:buNone/>
              <a:defRPr sz="2400" b="1" i="1" spc="0" baseline="0">
                <a:solidFill>
                  <a:schemeClr val="accent3"/>
                </a:solidFill>
                <a:latin typeface="+mn-lt"/>
              </a:defRPr>
            </a:lvl1pPr>
            <a:lvl2pPr>
              <a:buNone/>
              <a:defRPr sz="2000">
                <a:solidFill>
                  <a:schemeClr val="tx2"/>
                </a:solidFill>
                <a:latin typeface="+mn-lt"/>
              </a:defRPr>
            </a:lvl2pPr>
            <a:lvl3pPr marL="914400" indent="0">
              <a:buNone/>
              <a:defRPr sz="2000">
                <a:solidFill>
                  <a:schemeClr val="tx2"/>
                </a:solidFill>
                <a:latin typeface="+mn-lt"/>
              </a:defRPr>
            </a:lvl3pPr>
            <a:lvl4pPr marL="1371600" indent="0">
              <a:buNone/>
              <a:defRPr sz="2000">
                <a:solidFill>
                  <a:schemeClr val="tx2"/>
                </a:solidFill>
                <a:latin typeface="+mn-lt"/>
              </a:defRPr>
            </a:lvl4pPr>
            <a:lvl5pPr marL="1828800" indent="0">
              <a:buNone/>
              <a:defRPr sz="2000">
                <a:solidFill>
                  <a:schemeClr val="tx2"/>
                </a:solidFill>
                <a:latin typeface="+mn-lt"/>
              </a:defRPr>
            </a:lvl5pPr>
          </a:lstStyle>
          <a:p>
            <a:pPr lvl="0"/>
            <a:r>
              <a:rPr lang="en-US" dirty="0"/>
              <a:t>Click to edit subhead</a:t>
            </a:r>
          </a:p>
        </p:txBody>
      </p:sp>
      <p:sp>
        <p:nvSpPr>
          <p:cNvPr id="15" name="Content Placeholder 14"/>
          <p:cNvSpPr>
            <a:spLocks noGrp="1"/>
          </p:cNvSpPr>
          <p:nvPr>
            <p:ph sz="quarter" idx="34"/>
          </p:nvPr>
        </p:nvSpPr>
        <p:spPr>
          <a:xfrm>
            <a:off x="304800" y="1402080"/>
            <a:ext cx="4138676" cy="3078243"/>
          </a:xfrm>
          <a:prstGeom prst="rect">
            <a:avLst/>
          </a:prstGeom>
        </p:spPr>
        <p:txBody>
          <a:bodyPr/>
          <a:lstStyle>
            <a:lvl1pPr marL="342900" indent="-342900">
              <a:defRPr lang="en-US" sz="2000" kern="1200" dirty="0" smtClean="0">
                <a:solidFill>
                  <a:schemeClr val="tx2">
                    <a:lumMod val="50000"/>
                  </a:schemeClr>
                </a:solidFill>
                <a:latin typeface="+mn-lt"/>
                <a:ea typeface="+mn-ea"/>
                <a:cs typeface="+mn-cs"/>
              </a:defRPr>
            </a:lvl1pPr>
            <a:lvl2pPr>
              <a:defRPr lang="en-US" sz="1800" kern="1200" dirty="0" smtClean="0">
                <a:solidFill>
                  <a:schemeClr val="tx2">
                    <a:lumMod val="50000"/>
                  </a:schemeClr>
                </a:solidFill>
                <a:latin typeface="+mn-lt"/>
                <a:ea typeface="+mn-ea"/>
                <a:cs typeface="+mn-cs"/>
              </a:defRPr>
            </a:lvl2pPr>
            <a:lvl3pPr marL="1143000" indent="-285750">
              <a:defRPr lang="en-US" sz="1600" kern="1200" baseline="0" dirty="0" smtClean="0">
                <a:solidFill>
                  <a:schemeClr val="tx2">
                    <a:lumMod val="50000"/>
                  </a:schemeClr>
                </a:solidFill>
                <a:latin typeface="+mn-lt"/>
                <a:ea typeface="+mn-ea"/>
                <a:cs typeface="+mn-cs"/>
              </a:defRPr>
            </a:lvl3pPr>
            <a:lvl4pPr>
              <a:defRPr lang="en-US" sz="1400" kern="1200" baseline="0" dirty="0" smtClean="0">
                <a:solidFill>
                  <a:schemeClr val="tx2">
                    <a:lumMod val="50000"/>
                  </a:schemeClr>
                </a:solidFill>
                <a:latin typeface="+mn-lt"/>
                <a:ea typeface="+mn-ea"/>
                <a:cs typeface="+mn-cs"/>
              </a:defRPr>
            </a:lvl4pPr>
            <a:lvl5pPr>
              <a:defRPr lang="en-US" sz="1200" kern="1200" dirty="0">
                <a:solidFill>
                  <a:schemeClr val="tx2">
                    <a:lumMod val="50000"/>
                  </a:schemeClr>
                </a:solidFill>
                <a:latin typeface="+mn-lt"/>
                <a:ea typeface="+mn-ea"/>
                <a:cs typeface="+mn-cs"/>
              </a:defRPr>
            </a:lvl5pPr>
          </a:lstStyle>
          <a:p>
            <a:pPr marL="287338" lvl="0" indent="-287338" algn="l" defTabSz="914400" rtl="0" eaLnBrk="1" latinLnBrk="0" hangingPunct="1">
              <a:spcBef>
                <a:spcPts val="800"/>
              </a:spcBef>
              <a:buClr>
                <a:schemeClr val="accent1"/>
              </a:buClr>
              <a:buFont typeface="Arial" panose="020B0604020202020204" pitchFamily="34" charset="0"/>
              <a:buChar char="•"/>
            </a:pPr>
            <a:r>
              <a:rPr lang="en-US"/>
              <a:t>Click to edit Master text styles</a:t>
            </a:r>
          </a:p>
          <a:p>
            <a:pPr marL="287338" lvl="1" indent="-287338" algn="l" defTabSz="914400" rtl="0" eaLnBrk="1" latinLnBrk="0" hangingPunct="1">
              <a:spcBef>
                <a:spcPts val="800"/>
              </a:spcBef>
              <a:buClr>
                <a:schemeClr val="accent1"/>
              </a:buClr>
              <a:buFont typeface="Arial" panose="020B0604020202020204" pitchFamily="34" charset="0"/>
              <a:buChar char="•"/>
            </a:pPr>
            <a:r>
              <a:rPr lang="en-US"/>
              <a:t>Second level</a:t>
            </a:r>
          </a:p>
          <a:p>
            <a:pPr marL="287338" lvl="2" indent="-287338" algn="l" defTabSz="914400" rtl="0" eaLnBrk="1" latinLnBrk="0" hangingPunct="1">
              <a:spcBef>
                <a:spcPts val="800"/>
              </a:spcBef>
              <a:buClr>
                <a:schemeClr val="accent1"/>
              </a:buClr>
              <a:buFont typeface="Arial" panose="020B0604020202020204" pitchFamily="34" charset="0"/>
              <a:buChar char="•"/>
            </a:pPr>
            <a:r>
              <a:rPr lang="en-US"/>
              <a:t>Third level</a:t>
            </a:r>
          </a:p>
          <a:p>
            <a:pPr marL="287338" lvl="3" indent="-287338" algn="l" defTabSz="914400" rtl="0" eaLnBrk="1" latinLnBrk="0" hangingPunct="1">
              <a:spcBef>
                <a:spcPts val="800"/>
              </a:spcBef>
              <a:buClr>
                <a:schemeClr val="accent1"/>
              </a:buClr>
              <a:buFont typeface="Arial" panose="020B0604020202020204" pitchFamily="34" charset="0"/>
              <a:buChar char="•"/>
            </a:pPr>
            <a:r>
              <a:rPr lang="en-US"/>
              <a:t>Fourth level</a:t>
            </a:r>
          </a:p>
          <a:p>
            <a:pPr marL="287338" lvl="4" indent="-287338" algn="l" defTabSz="914400" rtl="0" eaLnBrk="1" latinLnBrk="0" hangingPunct="1">
              <a:spcBef>
                <a:spcPts val="800"/>
              </a:spcBef>
              <a:buClr>
                <a:schemeClr val="accent1"/>
              </a:buClr>
              <a:buFont typeface="Arial" panose="020B0604020202020204" pitchFamily="34" charset="0"/>
              <a:buChar char="•"/>
            </a:pPr>
            <a:r>
              <a:rPr lang="en-US"/>
              <a:t>Fifth level</a:t>
            </a:r>
            <a:endParaRPr lang="en-US" dirty="0"/>
          </a:p>
        </p:txBody>
      </p:sp>
      <p:sp>
        <p:nvSpPr>
          <p:cNvPr id="8" name="Content Placeholder 14"/>
          <p:cNvSpPr>
            <a:spLocks noGrp="1"/>
          </p:cNvSpPr>
          <p:nvPr>
            <p:ph sz="quarter" idx="35"/>
          </p:nvPr>
        </p:nvSpPr>
        <p:spPr>
          <a:xfrm>
            <a:off x="4702112" y="1402080"/>
            <a:ext cx="4138676" cy="3078243"/>
          </a:xfrm>
          <a:prstGeom prst="rect">
            <a:avLst/>
          </a:prstGeom>
        </p:spPr>
        <p:txBody>
          <a:bodyPr/>
          <a:lstStyle>
            <a:lvl1pPr marL="342900" indent="-342900">
              <a:defRPr lang="en-US" sz="2000" kern="1200" dirty="0" smtClean="0">
                <a:solidFill>
                  <a:schemeClr val="tx2">
                    <a:lumMod val="50000"/>
                  </a:schemeClr>
                </a:solidFill>
                <a:latin typeface="+mn-lt"/>
                <a:ea typeface="+mn-ea"/>
                <a:cs typeface="+mn-cs"/>
              </a:defRPr>
            </a:lvl1pPr>
            <a:lvl2pPr>
              <a:defRPr lang="en-US" sz="1800" kern="1200" dirty="0" smtClean="0">
                <a:solidFill>
                  <a:schemeClr val="tx2">
                    <a:lumMod val="50000"/>
                  </a:schemeClr>
                </a:solidFill>
                <a:latin typeface="+mn-lt"/>
                <a:ea typeface="+mn-ea"/>
                <a:cs typeface="+mn-cs"/>
              </a:defRPr>
            </a:lvl2pPr>
            <a:lvl3pPr marL="1143000" indent="-285750">
              <a:defRPr lang="en-US" sz="1600" kern="1200" baseline="0" dirty="0" smtClean="0">
                <a:solidFill>
                  <a:schemeClr val="tx2">
                    <a:lumMod val="50000"/>
                  </a:schemeClr>
                </a:solidFill>
                <a:latin typeface="+mn-lt"/>
                <a:ea typeface="+mn-ea"/>
                <a:cs typeface="+mn-cs"/>
              </a:defRPr>
            </a:lvl3pPr>
            <a:lvl4pPr>
              <a:defRPr lang="en-US" sz="1400" kern="1200" baseline="0" dirty="0" smtClean="0">
                <a:solidFill>
                  <a:schemeClr val="tx2">
                    <a:lumMod val="50000"/>
                  </a:schemeClr>
                </a:solidFill>
                <a:latin typeface="+mn-lt"/>
                <a:ea typeface="+mn-ea"/>
                <a:cs typeface="+mn-cs"/>
              </a:defRPr>
            </a:lvl4pPr>
            <a:lvl5pPr>
              <a:defRPr lang="en-US" sz="1200" kern="1200" dirty="0">
                <a:solidFill>
                  <a:schemeClr val="tx2">
                    <a:lumMod val="50000"/>
                  </a:schemeClr>
                </a:solidFill>
                <a:latin typeface="+mn-lt"/>
                <a:ea typeface="+mn-ea"/>
                <a:cs typeface="+mn-cs"/>
              </a:defRPr>
            </a:lvl5pPr>
          </a:lstStyle>
          <a:p>
            <a:pPr marL="287338" lvl="0" indent="-287338" algn="l" defTabSz="914400" rtl="0" eaLnBrk="1" latinLnBrk="0" hangingPunct="1">
              <a:spcBef>
                <a:spcPts val="800"/>
              </a:spcBef>
              <a:buClr>
                <a:schemeClr val="accent1"/>
              </a:buClr>
              <a:buFont typeface="Arial" panose="020B0604020202020204" pitchFamily="34" charset="0"/>
              <a:buChar char="•"/>
            </a:pPr>
            <a:r>
              <a:rPr lang="en-US"/>
              <a:t>Click to edit Master text styles</a:t>
            </a:r>
          </a:p>
          <a:p>
            <a:pPr marL="287338" lvl="1" indent="-287338" algn="l" defTabSz="914400" rtl="0" eaLnBrk="1" latinLnBrk="0" hangingPunct="1">
              <a:spcBef>
                <a:spcPts val="800"/>
              </a:spcBef>
              <a:buClr>
                <a:schemeClr val="accent1"/>
              </a:buClr>
              <a:buFont typeface="Arial" panose="020B0604020202020204" pitchFamily="34" charset="0"/>
              <a:buChar char="•"/>
            </a:pPr>
            <a:r>
              <a:rPr lang="en-US"/>
              <a:t>Second level</a:t>
            </a:r>
          </a:p>
          <a:p>
            <a:pPr marL="287338" lvl="2" indent="-287338" algn="l" defTabSz="914400" rtl="0" eaLnBrk="1" latinLnBrk="0" hangingPunct="1">
              <a:spcBef>
                <a:spcPts val="800"/>
              </a:spcBef>
              <a:buClr>
                <a:schemeClr val="accent1"/>
              </a:buClr>
              <a:buFont typeface="Arial" panose="020B0604020202020204" pitchFamily="34" charset="0"/>
              <a:buChar char="•"/>
            </a:pPr>
            <a:r>
              <a:rPr lang="en-US"/>
              <a:t>Third level</a:t>
            </a:r>
          </a:p>
          <a:p>
            <a:pPr marL="287338" lvl="3" indent="-287338" algn="l" defTabSz="914400" rtl="0" eaLnBrk="1" latinLnBrk="0" hangingPunct="1">
              <a:spcBef>
                <a:spcPts val="800"/>
              </a:spcBef>
              <a:buClr>
                <a:schemeClr val="accent1"/>
              </a:buClr>
              <a:buFont typeface="Arial" panose="020B0604020202020204" pitchFamily="34" charset="0"/>
              <a:buChar char="•"/>
            </a:pPr>
            <a:r>
              <a:rPr lang="en-US"/>
              <a:t>Fourth level</a:t>
            </a:r>
          </a:p>
          <a:p>
            <a:pPr marL="287338" lvl="4" indent="-287338" algn="l" defTabSz="914400" rtl="0" eaLnBrk="1" latinLnBrk="0" hangingPunct="1">
              <a:spcBef>
                <a:spcPts val="800"/>
              </a:spcBef>
              <a:buClr>
                <a:schemeClr val="accent1"/>
              </a:buClr>
              <a:buFont typeface="Arial" panose="020B0604020202020204" pitchFamily="34" charset="0"/>
              <a:buChar char="•"/>
            </a:pPr>
            <a:r>
              <a:rPr lang="en-US"/>
              <a:t>Fifth level</a:t>
            </a:r>
            <a:endParaRPr lang="en-US" dirty="0"/>
          </a:p>
        </p:txBody>
      </p:sp>
      <p:sp>
        <p:nvSpPr>
          <p:cNvPr id="4" name="Title 3"/>
          <p:cNvSpPr>
            <a:spLocks noGrp="1"/>
          </p:cNvSpPr>
          <p:nvPr>
            <p:ph type="title" hasCustomPrompt="1"/>
          </p:nvPr>
        </p:nvSpPr>
        <p:spPr>
          <a:xfrm>
            <a:off x="304800" y="326295"/>
            <a:ext cx="8535988" cy="430887"/>
          </a:xfrm>
        </p:spPr>
        <p:txBody>
          <a:bodyPr/>
          <a:lstStyle>
            <a:lvl1pPr algn="l">
              <a:defRPr/>
            </a:lvl1pPr>
          </a:lstStyle>
          <a:p>
            <a:r>
              <a:rPr lang="en-US" dirty="0"/>
              <a:t>Click to edit headline</a:t>
            </a:r>
          </a:p>
        </p:txBody>
      </p:sp>
      <p:sp>
        <p:nvSpPr>
          <p:cNvPr id="11" name="Text Placeholder 55"/>
          <p:cNvSpPr>
            <a:spLocks noGrp="1"/>
          </p:cNvSpPr>
          <p:nvPr>
            <p:ph type="body" sz="quarter" idx="37" hasCustomPrompt="1"/>
          </p:nvPr>
        </p:nvSpPr>
        <p:spPr>
          <a:xfrm>
            <a:off x="4706445" y="847420"/>
            <a:ext cx="4132664" cy="369332"/>
          </a:xfrm>
          <a:prstGeom prst="rect">
            <a:avLst/>
          </a:prstGeom>
        </p:spPr>
        <p:txBody>
          <a:bodyPr wrap="square" lIns="0" tIns="0" rIns="0" bIns="0">
            <a:spAutoFit/>
          </a:bodyPr>
          <a:lstStyle>
            <a:lvl1pPr marL="0" indent="0" algn="l">
              <a:buNone/>
              <a:defRPr sz="2400" b="1" i="1" spc="0" baseline="0">
                <a:solidFill>
                  <a:schemeClr val="accent3"/>
                </a:solidFill>
                <a:latin typeface="+mn-lt"/>
              </a:defRPr>
            </a:lvl1pPr>
            <a:lvl2pPr>
              <a:buNone/>
              <a:defRPr sz="2000">
                <a:solidFill>
                  <a:schemeClr val="tx2"/>
                </a:solidFill>
                <a:latin typeface="+mn-lt"/>
              </a:defRPr>
            </a:lvl2pPr>
            <a:lvl3pPr marL="914400" indent="0">
              <a:buNone/>
              <a:defRPr sz="2000">
                <a:solidFill>
                  <a:schemeClr val="tx2"/>
                </a:solidFill>
                <a:latin typeface="+mn-lt"/>
              </a:defRPr>
            </a:lvl3pPr>
            <a:lvl4pPr marL="1371600" indent="0">
              <a:buNone/>
              <a:defRPr sz="2000">
                <a:solidFill>
                  <a:schemeClr val="tx2"/>
                </a:solidFill>
                <a:latin typeface="+mn-lt"/>
              </a:defRPr>
            </a:lvl4pPr>
            <a:lvl5pPr marL="1828800" indent="0">
              <a:buNone/>
              <a:defRPr sz="2000">
                <a:solidFill>
                  <a:schemeClr val="tx2"/>
                </a:solidFill>
                <a:latin typeface="+mn-lt"/>
              </a:defRPr>
            </a:lvl5pPr>
          </a:lstStyle>
          <a:p>
            <a:pPr lvl="0"/>
            <a:r>
              <a:rPr lang="en-US" dirty="0"/>
              <a:t>Click to edit subhead</a:t>
            </a:r>
          </a:p>
        </p:txBody>
      </p:sp>
      <p:sp>
        <p:nvSpPr>
          <p:cNvPr id="10" name="Rectangle 9"/>
          <p:cNvSpPr/>
          <p:nvPr userDrawn="1"/>
        </p:nvSpPr>
        <p:spPr>
          <a:xfrm>
            <a:off x="0" y="1325"/>
            <a:ext cx="9144000" cy="1961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5195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ic Content with Image Right">
    <p:spTree>
      <p:nvGrpSpPr>
        <p:cNvPr id="1" name=""/>
        <p:cNvGrpSpPr/>
        <p:nvPr/>
      </p:nvGrpSpPr>
      <p:grpSpPr>
        <a:xfrm>
          <a:off x="0" y="0"/>
          <a:ext cx="0" cy="0"/>
          <a:chOff x="0" y="0"/>
          <a:chExt cx="0" cy="0"/>
        </a:xfrm>
      </p:grpSpPr>
      <p:sp>
        <p:nvSpPr>
          <p:cNvPr id="7" name="Rectangle 6"/>
          <p:cNvSpPr/>
          <p:nvPr userDrawn="1"/>
        </p:nvSpPr>
        <p:spPr>
          <a:xfrm>
            <a:off x="7411454" y="304800"/>
            <a:ext cx="1529347" cy="505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4"/>
          <p:cNvSpPr>
            <a:spLocks noGrp="1"/>
          </p:cNvSpPr>
          <p:nvPr>
            <p:ph sz="quarter" idx="34"/>
          </p:nvPr>
        </p:nvSpPr>
        <p:spPr>
          <a:xfrm>
            <a:off x="304800" y="969817"/>
            <a:ext cx="4705604" cy="3514921"/>
          </a:xfrm>
          <a:prstGeom prst="rect">
            <a:avLst/>
          </a:prstGeom>
        </p:spPr>
        <p:txBody>
          <a:bodyPr/>
          <a:lstStyle>
            <a:lvl1pPr marL="342900" indent="-342900">
              <a:defRPr lang="en-US" sz="2000" kern="1200" dirty="0" smtClean="0">
                <a:solidFill>
                  <a:schemeClr val="tx2">
                    <a:lumMod val="50000"/>
                  </a:schemeClr>
                </a:solidFill>
                <a:latin typeface="+mn-lt"/>
                <a:ea typeface="+mn-ea"/>
                <a:cs typeface="+mn-cs"/>
              </a:defRPr>
            </a:lvl1pPr>
            <a:lvl2pPr>
              <a:defRPr lang="en-US" sz="1800" kern="1200" dirty="0" smtClean="0">
                <a:solidFill>
                  <a:schemeClr val="tx2">
                    <a:lumMod val="50000"/>
                  </a:schemeClr>
                </a:solidFill>
                <a:latin typeface="+mn-lt"/>
                <a:ea typeface="+mn-ea"/>
                <a:cs typeface="+mn-cs"/>
              </a:defRPr>
            </a:lvl2pPr>
            <a:lvl3pPr marL="1143000" indent="-285750">
              <a:defRPr lang="en-US" sz="1600" kern="1200" baseline="0" dirty="0" smtClean="0">
                <a:solidFill>
                  <a:schemeClr val="tx2">
                    <a:lumMod val="50000"/>
                  </a:schemeClr>
                </a:solidFill>
                <a:latin typeface="+mn-lt"/>
                <a:ea typeface="+mn-ea"/>
                <a:cs typeface="+mn-cs"/>
              </a:defRPr>
            </a:lvl3pPr>
            <a:lvl4pPr>
              <a:defRPr lang="en-US" sz="1400" kern="1200" baseline="0" dirty="0" smtClean="0">
                <a:solidFill>
                  <a:schemeClr val="tx2">
                    <a:lumMod val="50000"/>
                  </a:schemeClr>
                </a:solidFill>
                <a:latin typeface="+mn-lt"/>
                <a:ea typeface="+mn-ea"/>
                <a:cs typeface="+mn-cs"/>
              </a:defRPr>
            </a:lvl4pPr>
            <a:lvl5pPr>
              <a:defRPr lang="en-US" sz="1200" kern="1200" dirty="0">
                <a:solidFill>
                  <a:schemeClr val="tx2">
                    <a:lumMod val="50000"/>
                  </a:schemeClr>
                </a:solidFill>
                <a:latin typeface="+mn-lt"/>
                <a:ea typeface="+mn-ea"/>
                <a:cs typeface="+mn-cs"/>
              </a:defRPr>
            </a:lvl5pPr>
          </a:lstStyle>
          <a:p>
            <a:pPr marL="287338" lvl="0" indent="-287338" algn="l" defTabSz="914400" rtl="0" eaLnBrk="1" latinLnBrk="0" hangingPunct="1">
              <a:spcBef>
                <a:spcPts val="800"/>
              </a:spcBef>
              <a:buClr>
                <a:schemeClr val="accent1"/>
              </a:buClr>
              <a:buFont typeface="Arial" panose="020B0604020202020204" pitchFamily="34" charset="0"/>
              <a:buChar char="•"/>
            </a:pPr>
            <a:r>
              <a:rPr lang="en-US"/>
              <a:t>Click to edit Master text styles</a:t>
            </a:r>
          </a:p>
          <a:p>
            <a:pPr marL="287338" lvl="1" indent="-287338" algn="l" defTabSz="914400" rtl="0" eaLnBrk="1" latinLnBrk="0" hangingPunct="1">
              <a:spcBef>
                <a:spcPts val="800"/>
              </a:spcBef>
              <a:buClr>
                <a:schemeClr val="accent1"/>
              </a:buClr>
              <a:buFont typeface="Arial" panose="020B0604020202020204" pitchFamily="34" charset="0"/>
              <a:buChar char="•"/>
            </a:pPr>
            <a:r>
              <a:rPr lang="en-US"/>
              <a:t>Second level</a:t>
            </a:r>
          </a:p>
          <a:p>
            <a:pPr marL="287338" lvl="2" indent="-287338" algn="l" defTabSz="914400" rtl="0" eaLnBrk="1" latinLnBrk="0" hangingPunct="1">
              <a:spcBef>
                <a:spcPts val="800"/>
              </a:spcBef>
              <a:buClr>
                <a:schemeClr val="accent1"/>
              </a:buClr>
              <a:buFont typeface="Arial" panose="020B0604020202020204" pitchFamily="34" charset="0"/>
              <a:buChar char="•"/>
            </a:pPr>
            <a:r>
              <a:rPr lang="en-US"/>
              <a:t>Third level</a:t>
            </a:r>
          </a:p>
          <a:p>
            <a:pPr marL="287338" lvl="3" indent="-287338" algn="l" defTabSz="914400" rtl="0" eaLnBrk="1" latinLnBrk="0" hangingPunct="1">
              <a:spcBef>
                <a:spcPts val="800"/>
              </a:spcBef>
              <a:buClr>
                <a:schemeClr val="accent1"/>
              </a:buClr>
              <a:buFont typeface="Arial" panose="020B0604020202020204" pitchFamily="34" charset="0"/>
              <a:buChar char="•"/>
            </a:pPr>
            <a:r>
              <a:rPr lang="en-US"/>
              <a:t>Fourth level</a:t>
            </a:r>
          </a:p>
          <a:p>
            <a:pPr marL="287338" lvl="4" indent="-287338" algn="l" defTabSz="914400" rtl="0" eaLnBrk="1" latinLnBrk="0" hangingPunct="1">
              <a:spcBef>
                <a:spcPts val="800"/>
              </a:spcBef>
              <a:buClr>
                <a:schemeClr val="accent1"/>
              </a:buClr>
              <a:buFont typeface="Arial" panose="020B0604020202020204" pitchFamily="34" charset="0"/>
              <a:buChar char="•"/>
            </a:pPr>
            <a:r>
              <a:rPr lang="en-US"/>
              <a:t>Fifth level</a:t>
            </a:r>
            <a:endParaRPr lang="en-US" dirty="0"/>
          </a:p>
        </p:txBody>
      </p:sp>
      <p:sp>
        <p:nvSpPr>
          <p:cNvPr id="8" name="Picture Placeholder 3"/>
          <p:cNvSpPr>
            <a:spLocks noGrp="1"/>
          </p:cNvSpPr>
          <p:nvPr>
            <p:ph type="pic" sz="quarter" idx="10"/>
          </p:nvPr>
        </p:nvSpPr>
        <p:spPr>
          <a:xfrm>
            <a:off x="5312664" y="197511"/>
            <a:ext cx="3831336" cy="4945989"/>
          </a:xfrm>
          <a:prstGeom prst="rect">
            <a:avLst/>
          </a:prstGeom>
        </p:spPr>
        <p:txBody>
          <a:bodyPr vert="horz" lIns="91440" tIns="45720" rIns="91440" bIns="640080" rtlCol="0" anchor="ctr">
            <a:normAutofit/>
          </a:bodyPr>
          <a:lstStyle>
            <a:lvl1pPr marL="342900" indent="-342900" algn="ctr">
              <a:buFont typeface="Arial" panose="020B0604020202020204" pitchFamily="34" charset="0"/>
              <a:buChar char="•"/>
              <a:defRPr lang="en-US" baseline="0" dirty="0"/>
            </a:lvl1pPr>
          </a:lstStyle>
          <a:p>
            <a:pPr lvl="0" algn="ctr">
              <a:buNone/>
            </a:pPr>
            <a:r>
              <a:rPr lang="en-US"/>
              <a:t>Click icon to add picture</a:t>
            </a:r>
            <a:endParaRPr lang="en-US" dirty="0"/>
          </a:p>
        </p:txBody>
      </p:sp>
      <p:sp>
        <p:nvSpPr>
          <p:cNvPr id="4" name="Title 3"/>
          <p:cNvSpPr>
            <a:spLocks noGrp="1"/>
          </p:cNvSpPr>
          <p:nvPr>
            <p:ph type="title" hasCustomPrompt="1"/>
          </p:nvPr>
        </p:nvSpPr>
        <p:spPr>
          <a:xfrm>
            <a:off x="304801" y="326295"/>
            <a:ext cx="4711952" cy="430887"/>
          </a:xfrm>
        </p:spPr>
        <p:txBody>
          <a:bodyPr/>
          <a:lstStyle>
            <a:lvl1pPr algn="l">
              <a:defRPr/>
            </a:lvl1pPr>
          </a:lstStyle>
          <a:p>
            <a:r>
              <a:rPr lang="en-US" dirty="0"/>
              <a:t>Click to edit headline</a:t>
            </a:r>
          </a:p>
        </p:txBody>
      </p:sp>
      <p:sp>
        <p:nvSpPr>
          <p:cNvPr id="10" name="Rectangle 9"/>
          <p:cNvSpPr/>
          <p:nvPr userDrawn="1"/>
        </p:nvSpPr>
        <p:spPr>
          <a:xfrm>
            <a:off x="0" y="1325"/>
            <a:ext cx="9144000" cy="1961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4910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ic Content with Image Left">
    <p:spTree>
      <p:nvGrpSpPr>
        <p:cNvPr id="1" name=""/>
        <p:cNvGrpSpPr/>
        <p:nvPr/>
      </p:nvGrpSpPr>
      <p:grpSpPr>
        <a:xfrm>
          <a:off x="0" y="0"/>
          <a:ext cx="0" cy="0"/>
          <a:chOff x="0" y="0"/>
          <a:chExt cx="0" cy="0"/>
        </a:xfrm>
      </p:grpSpPr>
      <p:sp>
        <p:nvSpPr>
          <p:cNvPr id="4" name="Rectangle 3"/>
          <p:cNvSpPr/>
          <p:nvPr userDrawn="1"/>
        </p:nvSpPr>
        <p:spPr>
          <a:xfrm>
            <a:off x="7411454" y="304800"/>
            <a:ext cx="1529347" cy="505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4"/>
          <p:cNvSpPr>
            <a:spLocks noGrp="1"/>
          </p:cNvSpPr>
          <p:nvPr>
            <p:ph sz="quarter" idx="34"/>
          </p:nvPr>
        </p:nvSpPr>
        <p:spPr>
          <a:xfrm>
            <a:off x="4135184" y="969818"/>
            <a:ext cx="4705604" cy="3510504"/>
          </a:xfrm>
          <a:prstGeom prst="rect">
            <a:avLst/>
          </a:prstGeom>
        </p:spPr>
        <p:txBody>
          <a:bodyPr/>
          <a:lstStyle>
            <a:lvl1pPr marL="342900" indent="-342900">
              <a:defRPr lang="en-US" sz="2000" kern="1200" dirty="0" smtClean="0">
                <a:solidFill>
                  <a:schemeClr val="tx2">
                    <a:lumMod val="50000"/>
                  </a:schemeClr>
                </a:solidFill>
                <a:latin typeface="+mn-lt"/>
                <a:ea typeface="+mn-ea"/>
                <a:cs typeface="+mn-cs"/>
              </a:defRPr>
            </a:lvl1pPr>
            <a:lvl2pPr>
              <a:defRPr lang="en-US" sz="1800" kern="1200" dirty="0" smtClean="0">
                <a:solidFill>
                  <a:schemeClr val="tx2">
                    <a:lumMod val="50000"/>
                  </a:schemeClr>
                </a:solidFill>
                <a:latin typeface="+mn-lt"/>
                <a:ea typeface="+mn-ea"/>
                <a:cs typeface="+mn-cs"/>
              </a:defRPr>
            </a:lvl2pPr>
            <a:lvl3pPr marL="1143000" indent="-285750">
              <a:defRPr lang="en-US" sz="1600" kern="1200" baseline="0" dirty="0" smtClean="0">
                <a:solidFill>
                  <a:schemeClr val="tx2">
                    <a:lumMod val="50000"/>
                  </a:schemeClr>
                </a:solidFill>
                <a:latin typeface="+mn-lt"/>
                <a:ea typeface="+mn-ea"/>
                <a:cs typeface="+mn-cs"/>
              </a:defRPr>
            </a:lvl3pPr>
            <a:lvl4pPr>
              <a:defRPr lang="en-US" sz="1400" kern="1200" baseline="0" dirty="0" smtClean="0">
                <a:solidFill>
                  <a:schemeClr val="tx2">
                    <a:lumMod val="50000"/>
                  </a:schemeClr>
                </a:solidFill>
                <a:latin typeface="+mn-lt"/>
                <a:ea typeface="+mn-ea"/>
                <a:cs typeface="+mn-cs"/>
              </a:defRPr>
            </a:lvl4pPr>
            <a:lvl5pPr>
              <a:defRPr lang="en-US" sz="1200" kern="1200" dirty="0">
                <a:solidFill>
                  <a:schemeClr val="tx2">
                    <a:lumMod val="50000"/>
                  </a:schemeClr>
                </a:solidFill>
                <a:latin typeface="+mn-lt"/>
                <a:ea typeface="+mn-ea"/>
                <a:cs typeface="+mn-cs"/>
              </a:defRPr>
            </a:lvl5pPr>
          </a:lstStyle>
          <a:p>
            <a:pPr marL="287338" lvl="0" indent="-287338" algn="l" defTabSz="914400" rtl="0" eaLnBrk="1" latinLnBrk="0" hangingPunct="1">
              <a:spcBef>
                <a:spcPts val="800"/>
              </a:spcBef>
              <a:buClr>
                <a:schemeClr val="accent1"/>
              </a:buClr>
              <a:buFont typeface="Arial" panose="020B0604020202020204" pitchFamily="34" charset="0"/>
              <a:buChar char="•"/>
            </a:pPr>
            <a:r>
              <a:rPr lang="en-US"/>
              <a:t>Click to edit Master text styles</a:t>
            </a:r>
          </a:p>
          <a:p>
            <a:pPr marL="287338" lvl="1" indent="-287338" algn="l" defTabSz="914400" rtl="0" eaLnBrk="1" latinLnBrk="0" hangingPunct="1">
              <a:spcBef>
                <a:spcPts val="800"/>
              </a:spcBef>
              <a:buClr>
                <a:schemeClr val="accent1"/>
              </a:buClr>
              <a:buFont typeface="Arial" panose="020B0604020202020204" pitchFamily="34" charset="0"/>
              <a:buChar char="•"/>
            </a:pPr>
            <a:r>
              <a:rPr lang="en-US"/>
              <a:t>Second level</a:t>
            </a:r>
          </a:p>
          <a:p>
            <a:pPr marL="287338" lvl="2" indent="-287338" algn="l" defTabSz="914400" rtl="0" eaLnBrk="1" latinLnBrk="0" hangingPunct="1">
              <a:spcBef>
                <a:spcPts val="800"/>
              </a:spcBef>
              <a:buClr>
                <a:schemeClr val="accent1"/>
              </a:buClr>
              <a:buFont typeface="Arial" panose="020B0604020202020204" pitchFamily="34" charset="0"/>
              <a:buChar char="•"/>
            </a:pPr>
            <a:r>
              <a:rPr lang="en-US"/>
              <a:t>Third level</a:t>
            </a:r>
          </a:p>
          <a:p>
            <a:pPr marL="287338" lvl="3" indent="-287338" algn="l" defTabSz="914400" rtl="0" eaLnBrk="1" latinLnBrk="0" hangingPunct="1">
              <a:spcBef>
                <a:spcPts val="800"/>
              </a:spcBef>
              <a:buClr>
                <a:schemeClr val="accent1"/>
              </a:buClr>
              <a:buFont typeface="Arial" panose="020B0604020202020204" pitchFamily="34" charset="0"/>
              <a:buChar char="•"/>
            </a:pPr>
            <a:r>
              <a:rPr lang="en-US"/>
              <a:t>Fourth level</a:t>
            </a:r>
          </a:p>
          <a:p>
            <a:pPr marL="287338" lvl="4" indent="-287338" algn="l" defTabSz="914400" rtl="0" eaLnBrk="1" latinLnBrk="0" hangingPunct="1">
              <a:spcBef>
                <a:spcPts val="800"/>
              </a:spcBef>
              <a:buClr>
                <a:schemeClr val="accent1"/>
              </a:buClr>
              <a:buFont typeface="Arial" panose="020B0604020202020204" pitchFamily="34" charset="0"/>
              <a:buChar char="•"/>
            </a:pPr>
            <a:r>
              <a:rPr lang="en-US"/>
              <a:t>Fifth level</a:t>
            </a:r>
            <a:endParaRPr lang="en-US" dirty="0"/>
          </a:p>
        </p:txBody>
      </p:sp>
      <p:sp>
        <p:nvSpPr>
          <p:cNvPr id="8" name="Picture Placeholder 3"/>
          <p:cNvSpPr>
            <a:spLocks noGrp="1"/>
          </p:cNvSpPr>
          <p:nvPr>
            <p:ph type="pic" sz="quarter" idx="10"/>
          </p:nvPr>
        </p:nvSpPr>
        <p:spPr>
          <a:xfrm>
            <a:off x="0" y="197510"/>
            <a:ext cx="3831336" cy="4945990"/>
          </a:xfrm>
          <a:prstGeom prst="rect">
            <a:avLst/>
          </a:prstGeom>
        </p:spPr>
        <p:txBody>
          <a:bodyPr vert="horz" lIns="91440" tIns="45720" rIns="91440" bIns="640080" rtlCol="0" anchor="ctr">
            <a:normAutofit/>
          </a:bodyPr>
          <a:lstStyle>
            <a:lvl1pPr algn="ctr">
              <a:defRPr lang="en-US" baseline="0" dirty="0"/>
            </a:lvl1pPr>
          </a:lstStyle>
          <a:p>
            <a:pPr lvl="0" algn="ctr">
              <a:buNone/>
            </a:pPr>
            <a:r>
              <a:rPr lang="en-US"/>
              <a:t>Click icon to add picture</a:t>
            </a:r>
            <a:endParaRPr lang="en-US" dirty="0"/>
          </a:p>
        </p:txBody>
      </p:sp>
      <p:sp>
        <p:nvSpPr>
          <p:cNvPr id="5" name="Title 4"/>
          <p:cNvSpPr>
            <a:spLocks noGrp="1"/>
          </p:cNvSpPr>
          <p:nvPr>
            <p:ph type="title" hasCustomPrompt="1"/>
          </p:nvPr>
        </p:nvSpPr>
        <p:spPr>
          <a:xfrm>
            <a:off x="4139614" y="326295"/>
            <a:ext cx="4699504" cy="430887"/>
          </a:xfrm>
        </p:spPr>
        <p:txBody>
          <a:bodyPr/>
          <a:lstStyle>
            <a:lvl1pPr algn="l">
              <a:defRPr/>
            </a:lvl1pPr>
          </a:lstStyle>
          <a:p>
            <a:r>
              <a:rPr lang="en-US" dirty="0"/>
              <a:t>Click to edit headline</a:t>
            </a:r>
          </a:p>
        </p:txBody>
      </p:sp>
      <p:sp>
        <p:nvSpPr>
          <p:cNvPr id="10" name="Rectangle 9"/>
          <p:cNvSpPr/>
          <p:nvPr userDrawn="1"/>
        </p:nvSpPr>
        <p:spPr>
          <a:xfrm>
            <a:off x="0" y="1325"/>
            <a:ext cx="9144000" cy="1961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220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o Title/Content">
    <p:spTree>
      <p:nvGrpSpPr>
        <p:cNvPr id="1" name=""/>
        <p:cNvGrpSpPr/>
        <p:nvPr/>
      </p:nvGrpSpPr>
      <p:grpSpPr>
        <a:xfrm>
          <a:off x="0" y="0"/>
          <a:ext cx="0" cy="0"/>
          <a:chOff x="0" y="0"/>
          <a:chExt cx="0" cy="0"/>
        </a:xfrm>
      </p:grpSpPr>
      <p:sp>
        <p:nvSpPr>
          <p:cNvPr id="4" name="Rectangle 3"/>
          <p:cNvSpPr/>
          <p:nvPr userDrawn="1"/>
        </p:nvSpPr>
        <p:spPr>
          <a:xfrm>
            <a:off x="0" y="1325"/>
            <a:ext cx="9144000" cy="1961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563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with Subhead Alternate">
    <p:spTree>
      <p:nvGrpSpPr>
        <p:cNvPr id="1" name=""/>
        <p:cNvGrpSpPr/>
        <p:nvPr/>
      </p:nvGrpSpPr>
      <p:grpSpPr>
        <a:xfrm>
          <a:off x="0" y="0"/>
          <a:ext cx="0" cy="0"/>
          <a:chOff x="0" y="0"/>
          <a:chExt cx="0" cy="0"/>
        </a:xfrm>
      </p:grpSpPr>
      <p:sp>
        <p:nvSpPr>
          <p:cNvPr id="9" name="Rectangle 8"/>
          <p:cNvSpPr/>
          <p:nvPr userDrawn="1"/>
        </p:nvSpPr>
        <p:spPr>
          <a:xfrm>
            <a:off x="0" y="1326"/>
            <a:ext cx="9144000" cy="10925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04800" y="323444"/>
            <a:ext cx="8535988" cy="430887"/>
          </a:xfrm>
        </p:spPr>
        <p:txBody>
          <a:bodyPr anchor="ctr"/>
          <a:lstStyle>
            <a:lvl1pPr algn="l">
              <a:defRPr>
                <a:solidFill>
                  <a:schemeClr val="bg1"/>
                </a:solidFill>
              </a:defRPr>
            </a:lvl1pPr>
          </a:lstStyle>
          <a:p>
            <a:r>
              <a:rPr lang="en-US" dirty="0"/>
              <a:t>Click to edit headline</a:t>
            </a:r>
          </a:p>
        </p:txBody>
      </p:sp>
      <p:sp>
        <p:nvSpPr>
          <p:cNvPr id="6" name="Text Placeholder 7"/>
          <p:cNvSpPr>
            <a:spLocks noGrp="1"/>
          </p:cNvSpPr>
          <p:nvPr>
            <p:ph type="body" sz="quarter" idx="37" hasCustomPrompt="1"/>
          </p:nvPr>
        </p:nvSpPr>
        <p:spPr>
          <a:xfrm>
            <a:off x="0" y="1093880"/>
            <a:ext cx="9144000" cy="477318"/>
          </a:xfrm>
          <a:prstGeom prst="rect">
            <a:avLst/>
          </a:prstGeom>
          <a:solidFill>
            <a:schemeClr val="accent3"/>
          </a:solidFill>
        </p:spPr>
        <p:txBody>
          <a:bodyPr wrap="square" lIns="365760" tIns="0" rIns="365760" bIns="0" anchor="ctr">
            <a:normAutofit/>
          </a:bodyPr>
          <a:lstStyle>
            <a:lvl1pPr marL="0" algn="l">
              <a:lnSpc>
                <a:spcPct val="120000"/>
              </a:lnSpc>
              <a:buNone/>
              <a:defRPr sz="2400" b="1" i="1" baseline="0">
                <a:solidFill>
                  <a:schemeClr val="bg1"/>
                </a:solidFill>
                <a:latin typeface="+mn-lt"/>
                <a:ea typeface="Lato Light" panose="020F0502020204030203" pitchFamily="34" charset="0"/>
                <a:cs typeface="Lato Light" panose="020F0502020204030203" pitchFamily="34" charset="0"/>
              </a:defRPr>
            </a:lvl1pPr>
          </a:lstStyle>
          <a:p>
            <a:pPr lvl="0"/>
            <a:r>
              <a:rPr lang="en-US" dirty="0"/>
              <a:t>Click to edit subhead</a:t>
            </a:r>
          </a:p>
        </p:txBody>
      </p:sp>
    </p:spTree>
    <p:extLst>
      <p:ext uri="{BB962C8B-B14F-4D97-AF65-F5344CB8AC3E}">
        <p14:creationId xmlns:p14="http://schemas.microsoft.com/office/powerpoint/2010/main" val="184923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93042"/>
            <a:ext cx="8535988" cy="387798"/>
          </a:xfrm>
          <a:prstGeom prst="rect">
            <a:avLst/>
          </a:prstGeom>
        </p:spPr>
        <p:txBody>
          <a:bodyPr vert="horz" wrap="square" lIns="0" tIns="0" rIns="0" bIns="0" rtlCol="0" anchor="t">
            <a:spAutoFit/>
          </a:bodyPr>
          <a:lstStyle/>
          <a:p>
            <a:pPr marL="0" lvl="0" indent="0" algn="l">
              <a:lnSpc>
                <a:spcPct val="90000"/>
              </a:lnSpc>
              <a:spcBef>
                <a:spcPct val="20000"/>
              </a:spcBef>
              <a:buClr>
                <a:schemeClr val="accent3"/>
              </a:buClr>
              <a:buFont typeface="Wingdings" panose="05000000000000000000" pitchFamily="2" charset="2"/>
            </a:pPr>
            <a:r>
              <a:rPr lang="en-US"/>
              <a:t>Click to edit Master title style</a:t>
            </a:r>
            <a:endParaRPr lang="en-US" dirty="0"/>
          </a:p>
        </p:txBody>
      </p:sp>
      <p:sp>
        <p:nvSpPr>
          <p:cNvPr id="3" name="Text Placeholder 2"/>
          <p:cNvSpPr>
            <a:spLocks noGrp="1"/>
          </p:cNvSpPr>
          <p:nvPr>
            <p:ph type="body" idx="1"/>
          </p:nvPr>
        </p:nvSpPr>
        <p:spPr>
          <a:xfrm>
            <a:off x="304800" y="1158240"/>
            <a:ext cx="8535988" cy="3340608"/>
          </a:xfrm>
          <a:prstGeom prst="rect">
            <a:avLst/>
          </a:prstGeom>
        </p:spPr>
        <p:txBody>
          <a:bodyPr vert="horz" lIns="91440" tIns="45720" rIns="91440" bIns="45720" rtlCol="0">
            <a:normAutofit/>
          </a:bodyPr>
          <a:lstStyle/>
          <a:p>
            <a:pPr marL="287338" lvl="0" indent="-287338" algn="l" defTabSz="914400" rtl="0" eaLnBrk="1" latinLnBrk="0" hangingPunct="1">
              <a:spcBef>
                <a:spcPts val="800"/>
              </a:spcBef>
              <a:buClr>
                <a:schemeClr val="accent1"/>
              </a:buClr>
              <a:buFont typeface="Arial" panose="020B0604020202020204" pitchFamily="34" charset="0"/>
              <a:buChar char="•"/>
            </a:pPr>
            <a:r>
              <a:rPr lang="en-US"/>
              <a:t>Click to edit Master text styles</a:t>
            </a:r>
          </a:p>
          <a:p>
            <a:pPr marL="287338" lvl="1" indent="-287338" algn="l" defTabSz="914400" rtl="0" eaLnBrk="1" latinLnBrk="0" hangingPunct="1">
              <a:spcBef>
                <a:spcPts val="800"/>
              </a:spcBef>
              <a:buClr>
                <a:schemeClr val="accent1"/>
              </a:buClr>
              <a:buFont typeface="Arial" panose="020B0604020202020204" pitchFamily="34" charset="0"/>
              <a:buChar char="•"/>
            </a:pPr>
            <a:r>
              <a:rPr lang="en-US"/>
              <a:t>Second level</a:t>
            </a:r>
          </a:p>
          <a:p>
            <a:pPr marL="287338" lvl="2" indent="-287338" algn="l" defTabSz="914400" rtl="0" eaLnBrk="1" latinLnBrk="0" hangingPunct="1">
              <a:spcBef>
                <a:spcPts val="800"/>
              </a:spcBef>
              <a:buClr>
                <a:schemeClr val="accent1"/>
              </a:buClr>
              <a:buFont typeface="Arial" panose="020B0604020202020204" pitchFamily="34" charset="0"/>
              <a:buChar char="•"/>
            </a:pPr>
            <a:r>
              <a:rPr lang="en-US"/>
              <a:t>Third level</a:t>
            </a:r>
          </a:p>
          <a:p>
            <a:pPr marL="287338" lvl="3" indent="-287338" algn="l" defTabSz="914400" rtl="0" eaLnBrk="1" latinLnBrk="0" hangingPunct="1">
              <a:spcBef>
                <a:spcPts val="800"/>
              </a:spcBef>
              <a:buClr>
                <a:schemeClr val="accent1"/>
              </a:buClr>
              <a:buFont typeface="Arial" panose="020B0604020202020204" pitchFamily="34" charset="0"/>
              <a:buChar char="•"/>
            </a:pPr>
            <a:r>
              <a:rPr lang="en-US"/>
              <a:t>Fourth level</a:t>
            </a:r>
          </a:p>
          <a:p>
            <a:pPr marL="287338" lvl="4" indent="-287338" algn="l" defTabSz="914400" rtl="0" eaLnBrk="1" latinLnBrk="0" hangingPunct="1">
              <a:spcBef>
                <a:spcPts val="800"/>
              </a:spcBef>
              <a:buClr>
                <a:schemeClr val="accent1"/>
              </a:buClr>
              <a:buFont typeface="Arial" panose="020B0604020202020204" pitchFamily="34" charset="0"/>
              <a:buChar char="•"/>
            </a:pPr>
            <a:r>
              <a:rPr lang="en-US"/>
              <a:t>Fifth level</a:t>
            </a:r>
            <a:endParaRPr lang="en-US" dirty="0"/>
          </a:p>
        </p:txBody>
      </p:sp>
      <p:pic>
        <p:nvPicPr>
          <p:cNvPr id="7" name="Picture 6"/>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304800" y="4678193"/>
            <a:ext cx="471153" cy="379592"/>
          </a:xfrm>
          <a:prstGeom prst="rect">
            <a:avLst/>
          </a:prstGeom>
        </p:spPr>
      </p:pic>
      <p:sp>
        <p:nvSpPr>
          <p:cNvPr id="8" name="TextBox 7">
            <a:extLst>
              <a:ext uri="{FF2B5EF4-FFF2-40B4-BE49-F238E27FC236}">
                <a16:creationId xmlns:a16="http://schemas.microsoft.com/office/drawing/2014/main" id="{49B92AAE-7BB9-409B-A77C-970BB4C285FA}"/>
              </a:ext>
            </a:extLst>
          </p:cNvPr>
          <p:cNvSpPr txBox="1"/>
          <p:nvPr userDrawn="1"/>
        </p:nvSpPr>
        <p:spPr>
          <a:xfrm>
            <a:off x="8346752" y="4826953"/>
            <a:ext cx="494036" cy="230832"/>
          </a:xfrm>
          <a:prstGeom prst="rect">
            <a:avLst/>
          </a:prstGeom>
          <a:noFill/>
        </p:spPr>
        <p:txBody>
          <a:bodyPr wrap="square" rtlCol="0">
            <a:spAutoFit/>
          </a:bodyPr>
          <a:lstStyle/>
          <a:p>
            <a:pPr algn="r"/>
            <a:fld id="{DC6B3A31-DE8F-4705-ADAE-B66C3479EE3B}" type="slidenum">
              <a:rPr lang="en-US" sz="900" b="0" kern="1200" cap="none" smtClean="0">
                <a:solidFill>
                  <a:srgbClr val="000000"/>
                </a:solidFill>
                <a:latin typeface="+mj-lt"/>
                <a:ea typeface="+mn-ea"/>
                <a:cs typeface="Lato Medium" panose="020F0602020204030203" pitchFamily="34" charset="0"/>
              </a:rPr>
              <a:pPr algn="r"/>
              <a:t>‹#›</a:t>
            </a:fld>
            <a:endParaRPr lang="en-US" sz="900" b="0" kern="1200" cap="none" dirty="0">
              <a:solidFill>
                <a:srgbClr val="000000"/>
              </a:solidFill>
              <a:latin typeface="+mj-lt"/>
              <a:ea typeface="+mn-ea"/>
              <a:cs typeface="Lato Medium" panose="020F0602020204030203" pitchFamily="34" charset="0"/>
            </a:endParaRPr>
          </a:p>
        </p:txBody>
      </p:sp>
    </p:spTree>
    <p:extLst>
      <p:ext uri="{BB962C8B-B14F-4D97-AF65-F5344CB8AC3E}">
        <p14:creationId xmlns:p14="http://schemas.microsoft.com/office/powerpoint/2010/main" val="2812616724"/>
      </p:ext>
    </p:extLst>
  </p:cSld>
  <p:clrMap bg1="lt1" tx1="dk1" bg2="lt2" tx2="dk2" accent1="accent1" accent2="accent2" accent3="accent3" accent4="accent4" accent5="accent5" accent6="accent6" hlink="hlink" folHlink="folHlink"/>
  <p:sldLayoutIdLst>
    <p:sldLayoutId id="2147483715" r:id="rId1"/>
    <p:sldLayoutId id="2147483714" r:id="rId2"/>
    <p:sldLayoutId id="2147483704" r:id="rId3"/>
    <p:sldLayoutId id="2147483675" r:id="rId4"/>
    <p:sldLayoutId id="2147483676" r:id="rId5"/>
    <p:sldLayoutId id="2147483677" r:id="rId6"/>
    <p:sldLayoutId id="2147483678" r:id="rId7"/>
    <p:sldLayoutId id="2147483681" r:id="rId8"/>
    <p:sldLayoutId id="2147483691" r:id="rId9"/>
    <p:sldLayoutId id="2147483688" r:id="rId10"/>
    <p:sldLayoutId id="2147483683" r:id="rId11"/>
    <p:sldLayoutId id="2147483685" r:id="rId12"/>
    <p:sldLayoutId id="2147483661" r:id="rId13"/>
    <p:sldLayoutId id="2147483716" r:id="rId14"/>
    <p:sldLayoutId id="2147483717" r:id="rId15"/>
    <p:sldLayoutId id="2147483662" r:id="rId16"/>
    <p:sldLayoutId id="2147483697" r:id="rId17"/>
    <p:sldLayoutId id="2147483698" r:id="rId18"/>
    <p:sldLayoutId id="2147483667" r:id="rId19"/>
    <p:sldLayoutId id="2147483719" r:id="rId20"/>
    <p:sldLayoutId id="2147483666" r:id="rId21"/>
    <p:sldLayoutId id="2147483718" r:id="rId22"/>
    <p:sldLayoutId id="2147483668" r:id="rId23"/>
    <p:sldLayoutId id="2147483713" r:id="rId24"/>
    <p:sldLayoutId id="2147483711" r:id="rId25"/>
    <p:sldLayoutId id="2147483712" r:id="rId26"/>
    <p:sldLayoutId id="2147483684" r:id="rId27"/>
    <p:sldLayoutId id="2147483687" r:id="rId28"/>
    <p:sldLayoutId id="2147483670" r:id="rId29"/>
    <p:sldLayoutId id="2147483671" r:id="rId30"/>
    <p:sldLayoutId id="2147483672" r:id="rId31"/>
    <p:sldLayoutId id="2147483673" r:id="rId32"/>
    <p:sldLayoutId id="2147483690" r:id="rId33"/>
    <p:sldLayoutId id="2147483720" r:id="rId34"/>
    <p:sldLayoutId id="2147483721" r:id="rId35"/>
    <p:sldLayoutId id="2147483682" r:id="rId36"/>
    <p:sldLayoutId id="2147483686" r:id="rId37"/>
    <p:sldLayoutId id="2147483722" r:id="rId38"/>
    <p:sldLayoutId id="2147483723" r:id="rId39"/>
    <p:sldLayoutId id="2147483724" r:id="rId4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spcBef>
          <a:spcPct val="0"/>
        </a:spcBef>
        <a:buNone/>
        <a:defRPr lang="en-US" sz="2800" b="1" kern="1200" cap="none" baseline="0" dirty="0">
          <a:solidFill>
            <a:schemeClr val="tx1"/>
          </a:solidFill>
          <a:latin typeface="+mj-lt"/>
          <a:ea typeface="Lato Medium" panose="020F0502020204030203" pitchFamily="34" charset="0"/>
          <a:cs typeface="Lato Medium" panose="020F0502020204030203" pitchFamily="34" charset="0"/>
        </a:defRPr>
      </a:lvl1pPr>
    </p:titleStyle>
    <p:bodyStyle>
      <a:lvl1pPr marL="342900" indent="-342900" algn="l" defTabSz="914400" rtl="0" eaLnBrk="1" latinLnBrk="0" hangingPunct="1">
        <a:spcBef>
          <a:spcPts val="1200"/>
        </a:spcBef>
        <a:buClr>
          <a:schemeClr val="accent3"/>
        </a:buClr>
        <a:buFont typeface="Arial" panose="020B0604020202020204" pitchFamily="34" charset="0"/>
        <a:buChar char="•"/>
        <a:defRPr lang="en-US" sz="1800" kern="1200" dirty="0" smtClean="0">
          <a:solidFill>
            <a:schemeClr val="tx2">
              <a:lumMod val="50000"/>
            </a:schemeClr>
          </a:solidFill>
          <a:latin typeface="+mn-lt"/>
          <a:ea typeface="+mn-ea"/>
          <a:cs typeface="+mn-cs"/>
        </a:defRPr>
      </a:lvl1pPr>
      <a:lvl2pPr marL="857250" indent="-457200" algn="l" defTabSz="914400" rtl="0" eaLnBrk="1" latinLnBrk="0" hangingPunct="1">
        <a:spcBef>
          <a:spcPts val="600"/>
        </a:spcBef>
        <a:buClr>
          <a:schemeClr val="accent3"/>
        </a:buClr>
        <a:buFont typeface="Arial" panose="020B0604020202020204" pitchFamily="34" charset="0"/>
        <a:buChar char="–"/>
        <a:defRPr lang="en-US" sz="1600" kern="1200" dirty="0" smtClean="0">
          <a:solidFill>
            <a:schemeClr val="tx2">
              <a:lumMod val="50000"/>
            </a:schemeClr>
          </a:solidFill>
          <a:latin typeface="+mn-lt"/>
          <a:ea typeface="+mn-ea"/>
          <a:cs typeface="+mn-cs"/>
        </a:defRPr>
      </a:lvl2pPr>
      <a:lvl3pPr marL="1200150" indent="-342900" algn="l" defTabSz="914400" rtl="0" eaLnBrk="1" latinLnBrk="0" hangingPunct="1">
        <a:spcBef>
          <a:spcPts val="400"/>
        </a:spcBef>
        <a:buClr>
          <a:schemeClr val="accent3"/>
        </a:buClr>
        <a:buFont typeface="Arial" panose="020B0604020202020204" pitchFamily="34" charset="0"/>
        <a:buChar char="•"/>
        <a:defRPr lang="en-US" sz="1400" kern="1200" baseline="0" dirty="0" smtClean="0">
          <a:solidFill>
            <a:schemeClr val="tx2">
              <a:lumMod val="50000"/>
            </a:schemeClr>
          </a:solidFill>
          <a:latin typeface="+mn-lt"/>
          <a:ea typeface="+mn-ea"/>
          <a:cs typeface="+mn-cs"/>
        </a:defRPr>
      </a:lvl3pPr>
      <a:lvl4pPr marL="1598613" indent="-342900" algn="l" defTabSz="914400" rtl="0" eaLnBrk="1" latinLnBrk="0" hangingPunct="1">
        <a:spcBef>
          <a:spcPct val="20000"/>
        </a:spcBef>
        <a:buClr>
          <a:schemeClr val="accent3"/>
        </a:buClr>
        <a:buFont typeface="Arial" panose="020B0604020202020204" pitchFamily="34" charset="0"/>
        <a:buChar char="–"/>
        <a:defRPr lang="en-US" sz="1200" kern="1200" baseline="0" dirty="0" smtClean="0">
          <a:solidFill>
            <a:schemeClr val="tx2">
              <a:lumMod val="50000"/>
            </a:schemeClr>
          </a:solidFill>
          <a:latin typeface="+mn-lt"/>
          <a:ea typeface="+mn-ea"/>
          <a:cs typeface="+mn-cs"/>
        </a:defRPr>
      </a:lvl4pPr>
      <a:lvl5pPr marL="1941513" indent="-342900" algn="l" defTabSz="914400" rtl="0" eaLnBrk="1" latinLnBrk="0" hangingPunct="1">
        <a:spcBef>
          <a:spcPct val="20000"/>
        </a:spcBef>
        <a:buClr>
          <a:schemeClr val="accent3"/>
        </a:buClr>
        <a:buFont typeface="Arial" panose="020B0604020202020204" pitchFamily="34" charset="0"/>
        <a:buChar char="»"/>
        <a:defRPr lang="en-US" sz="1100" kern="1200" dirty="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www.ruffalonl.com/Benchmark"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37.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hyperlink" Target="http://www.ruffalonl.com/Benchmark"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0" y="2052045"/>
            <a:ext cx="9144000" cy="1354217"/>
          </a:xfrm>
        </p:spPr>
        <p:txBody>
          <a:bodyPr/>
          <a:lstStyle/>
          <a:p>
            <a:pPr algn="ctr"/>
            <a:r>
              <a:rPr lang="en-US" sz="3600" dirty="0"/>
              <a:t>Student Satisfaction and Priorities</a:t>
            </a:r>
          </a:p>
          <a:p>
            <a:pPr algn="ctr"/>
            <a:r>
              <a:rPr lang="en-US" sz="3600" b="1" dirty="0"/>
              <a:t>Student Satisfaction Inventory™ (SSI)</a:t>
            </a:r>
          </a:p>
        </p:txBody>
      </p:sp>
    </p:spTree>
    <p:extLst>
      <p:ext uri="{BB962C8B-B14F-4D97-AF65-F5344CB8AC3E}">
        <p14:creationId xmlns:p14="http://schemas.microsoft.com/office/powerpoint/2010/main" val="1390423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3"/>
          </p:nvPr>
        </p:nvSpPr>
        <p:spPr>
          <a:xfrm>
            <a:off x="304800" y="844598"/>
            <a:ext cx="8535988" cy="723810"/>
          </a:xfrm>
        </p:spPr>
        <p:txBody>
          <a:bodyPr/>
          <a:lstStyle/>
          <a:p>
            <a:r>
              <a:rPr lang="en-US" dirty="0"/>
              <a:t>These are changes to our institutional strengths since the last administration. </a:t>
            </a:r>
          </a:p>
          <a:p>
            <a:endParaRPr lang="en-US" dirty="0"/>
          </a:p>
        </p:txBody>
      </p:sp>
      <p:sp>
        <p:nvSpPr>
          <p:cNvPr id="3" name="Content Placeholder 2"/>
          <p:cNvSpPr>
            <a:spLocks noGrp="1"/>
          </p:cNvSpPr>
          <p:nvPr>
            <p:ph sz="quarter" idx="36"/>
          </p:nvPr>
        </p:nvSpPr>
        <p:spPr>
          <a:xfrm>
            <a:off x="304800" y="1828800"/>
            <a:ext cx="8535988" cy="2596617"/>
          </a:xfrm>
        </p:spPr>
        <p:txBody>
          <a:bodyPr>
            <a:normAutofit/>
          </a:bodyPr>
          <a:lstStyle/>
          <a:p>
            <a:pPr marL="0" indent="0">
              <a:buNone/>
            </a:pPr>
            <a:r>
              <a:rPr kumimoji="0" lang="en-US" sz="2000" b="1" i="0" u="none" strike="noStrike" kern="1200" cap="none" spc="0" normalizeH="0" baseline="0" noProof="0" dirty="0">
                <a:ln>
                  <a:noFill/>
                </a:ln>
                <a:solidFill>
                  <a:srgbClr val="5B6770">
                    <a:lumMod val="50000"/>
                  </a:srgbClr>
                </a:solidFill>
                <a:effectLst/>
                <a:uLnTx/>
                <a:uFillTx/>
                <a:latin typeface="Cambria"/>
                <a:ea typeface="+mn-ea"/>
                <a:cs typeface="+mn-cs"/>
              </a:rPr>
              <a:t>New strengths</a:t>
            </a:r>
          </a:p>
          <a:p>
            <a:pPr marL="457200" indent="-457200">
              <a:buFont typeface="+mj-lt"/>
              <a:buAutoNum type="arabicPeriod"/>
            </a:pPr>
            <a:r>
              <a:rPr lang="en-US" sz="2000" b="0" i="0" u="none" strike="noStrike" dirty="0">
                <a:solidFill>
                  <a:srgbClr val="000000"/>
                </a:solidFill>
                <a:effectLst/>
                <a:latin typeface="Calibri" panose="020F0502020204030204" pitchFamily="34" charset="0"/>
              </a:rPr>
              <a:t>Financial aid counseling is available if I need it.</a:t>
            </a:r>
          </a:p>
        </p:txBody>
      </p:sp>
      <p:sp>
        <p:nvSpPr>
          <p:cNvPr id="4" name="Title 3"/>
          <p:cNvSpPr>
            <a:spLocks noGrp="1"/>
          </p:cNvSpPr>
          <p:nvPr>
            <p:ph type="title"/>
          </p:nvPr>
        </p:nvSpPr>
        <p:spPr>
          <a:xfrm>
            <a:off x="304800" y="326294"/>
            <a:ext cx="8535988" cy="430887"/>
          </a:xfrm>
        </p:spPr>
        <p:txBody>
          <a:bodyPr/>
          <a:lstStyle/>
          <a:p>
            <a:r>
              <a:rPr lang="en-US" dirty="0"/>
              <a:t>Changes in institutional strengths</a:t>
            </a:r>
          </a:p>
        </p:txBody>
      </p:sp>
    </p:spTree>
    <p:extLst>
      <p:ext uri="{BB962C8B-B14F-4D97-AF65-F5344CB8AC3E}">
        <p14:creationId xmlns:p14="http://schemas.microsoft.com/office/powerpoint/2010/main" val="2408168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3"/>
          </p:nvPr>
        </p:nvSpPr>
        <p:spPr>
          <a:xfrm>
            <a:off x="304800" y="844598"/>
            <a:ext cx="8535988" cy="753857"/>
          </a:xfrm>
        </p:spPr>
        <p:txBody>
          <a:bodyPr/>
          <a:lstStyle/>
          <a:p>
            <a:r>
              <a:rPr lang="en-US" dirty="0"/>
              <a:t>These are the key areas to improve, based on the priorities of our students: </a:t>
            </a:r>
          </a:p>
          <a:p>
            <a:endParaRPr lang="en-US" dirty="0"/>
          </a:p>
        </p:txBody>
      </p:sp>
      <p:sp>
        <p:nvSpPr>
          <p:cNvPr id="3" name="Content Placeholder 2"/>
          <p:cNvSpPr>
            <a:spLocks noGrp="1"/>
          </p:cNvSpPr>
          <p:nvPr>
            <p:ph sz="quarter" idx="36"/>
          </p:nvPr>
        </p:nvSpPr>
        <p:spPr>
          <a:xfrm>
            <a:off x="304800" y="1828800"/>
            <a:ext cx="8535988" cy="2596617"/>
          </a:xfrm>
        </p:spPr>
        <p:txBody>
          <a:bodyPr>
            <a:normAutofit fontScale="70000" lnSpcReduction="20000"/>
          </a:bodyPr>
          <a:lstStyle/>
          <a:p>
            <a:pPr marL="457200" indent="-457200">
              <a:buFont typeface="+mj-lt"/>
              <a:buAutoNum type="arabicPeriod"/>
            </a:pPr>
            <a:r>
              <a:rPr lang="en-US" dirty="0"/>
              <a:t>My academic advisor is knowledgeable about my program requirements.</a:t>
            </a:r>
          </a:p>
          <a:p>
            <a:pPr marL="457200" indent="-457200">
              <a:buFont typeface="+mj-lt"/>
              <a:buAutoNum type="arabicPeriod"/>
            </a:pPr>
            <a:r>
              <a:rPr lang="en-US" dirty="0"/>
              <a:t>There are sufficient courses within my program of study available each term.</a:t>
            </a:r>
          </a:p>
          <a:p>
            <a:pPr marL="457200" indent="-457200">
              <a:buFont typeface="+mj-lt"/>
              <a:buAutoNum type="arabicPeriod"/>
            </a:pPr>
            <a:r>
              <a:rPr lang="en-US" dirty="0"/>
              <a:t>The quality of instruction I receive in most of my classes is excellent.</a:t>
            </a:r>
          </a:p>
          <a:p>
            <a:pPr marL="457200" indent="-457200">
              <a:buFont typeface="+mj-lt"/>
              <a:buAutoNum type="arabicPeriod"/>
            </a:pPr>
            <a:r>
              <a:rPr lang="en-US" dirty="0"/>
              <a:t>Classes are scheduled at times that are convenient for me.</a:t>
            </a:r>
          </a:p>
          <a:p>
            <a:pPr marL="457200" indent="-457200">
              <a:buFont typeface="+mj-lt"/>
              <a:buAutoNum type="arabicPeriod"/>
            </a:pPr>
            <a:r>
              <a:rPr lang="en-US" dirty="0"/>
              <a:t>My academic advisor is knowledgeable about transfer requirements of other schools.</a:t>
            </a:r>
          </a:p>
          <a:p>
            <a:pPr marL="457200" indent="-457200">
              <a:buFont typeface="+mj-lt"/>
              <a:buAutoNum type="arabicPeriod"/>
            </a:pPr>
            <a:r>
              <a:rPr lang="en-US" dirty="0"/>
              <a:t>Financial aid awards are announced in time to be helpful in college planning.</a:t>
            </a:r>
          </a:p>
          <a:p>
            <a:pPr marL="457200" indent="-457200">
              <a:buFont typeface="+mj-lt"/>
              <a:buAutoNum type="arabicPeriod"/>
            </a:pPr>
            <a:r>
              <a:rPr lang="en-US" dirty="0"/>
              <a:t>My advisor helps me apply my program of study to career goals.</a:t>
            </a:r>
          </a:p>
          <a:p>
            <a:pPr marL="457200" indent="-457200">
              <a:buFont typeface="+mj-lt"/>
              <a:buAutoNum type="arabicPeriod"/>
            </a:pPr>
            <a:r>
              <a:rPr lang="en-US" dirty="0"/>
              <a:t>Computers and/or Wi-Fi are adequate and accessible.</a:t>
            </a:r>
          </a:p>
          <a:p>
            <a:pPr marL="0" indent="0">
              <a:buNone/>
            </a:pPr>
            <a:endParaRPr lang="en-US" dirty="0"/>
          </a:p>
          <a:p>
            <a:endParaRPr lang="en-US" dirty="0"/>
          </a:p>
        </p:txBody>
      </p:sp>
      <p:sp>
        <p:nvSpPr>
          <p:cNvPr id="4" name="Title 3"/>
          <p:cNvSpPr>
            <a:spLocks noGrp="1"/>
          </p:cNvSpPr>
          <p:nvPr>
            <p:ph type="title"/>
          </p:nvPr>
        </p:nvSpPr>
        <p:spPr>
          <a:xfrm>
            <a:off x="304800" y="326294"/>
            <a:ext cx="8535988" cy="430887"/>
          </a:xfrm>
        </p:spPr>
        <p:txBody>
          <a:bodyPr/>
          <a:lstStyle/>
          <a:p>
            <a:r>
              <a:rPr lang="en-US" dirty="0"/>
              <a:t>Our institutional challenges </a:t>
            </a:r>
          </a:p>
        </p:txBody>
      </p:sp>
    </p:spTree>
    <p:extLst>
      <p:ext uri="{BB962C8B-B14F-4D97-AF65-F5344CB8AC3E}">
        <p14:creationId xmlns:p14="http://schemas.microsoft.com/office/powerpoint/2010/main" val="3112971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3"/>
          </p:nvPr>
        </p:nvSpPr>
        <p:spPr>
          <a:xfrm>
            <a:off x="304800" y="844598"/>
            <a:ext cx="8535988" cy="748032"/>
          </a:xfrm>
        </p:spPr>
        <p:txBody>
          <a:bodyPr/>
          <a:lstStyle/>
          <a:p>
            <a:r>
              <a:rPr lang="en-US" dirty="0"/>
              <a:t>These are changes to our institutional challenges since the last administration. </a:t>
            </a:r>
          </a:p>
          <a:p>
            <a:endParaRPr lang="en-US" dirty="0"/>
          </a:p>
        </p:txBody>
      </p:sp>
      <p:sp>
        <p:nvSpPr>
          <p:cNvPr id="3" name="Content Placeholder 2"/>
          <p:cNvSpPr>
            <a:spLocks noGrp="1"/>
          </p:cNvSpPr>
          <p:nvPr>
            <p:ph sz="quarter" idx="36"/>
          </p:nvPr>
        </p:nvSpPr>
        <p:spPr>
          <a:xfrm>
            <a:off x="304800" y="1828800"/>
            <a:ext cx="8535988" cy="2596617"/>
          </a:xfrm>
        </p:spPr>
        <p:txBody>
          <a:bodyPr>
            <a:normAutofit lnSpcReduction="10000"/>
          </a:bodyPr>
          <a:lstStyle/>
          <a:p>
            <a:pPr marL="0" indent="0">
              <a:buNone/>
            </a:pPr>
            <a:r>
              <a:rPr kumimoji="0" lang="en-US" sz="2000" b="1" i="0" u="none" strike="noStrike" kern="1200" cap="none" spc="0" normalizeH="0" baseline="0" noProof="0" dirty="0">
                <a:ln>
                  <a:noFill/>
                </a:ln>
                <a:solidFill>
                  <a:srgbClr val="5B6770">
                    <a:lumMod val="50000"/>
                  </a:srgbClr>
                </a:solidFill>
                <a:effectLst/>
                <a:uLnTx/>
                <a:uFillTx/>
                <a:latin typeface="Cambria"/>
                <a:ea typeface="+mn-ea"/>
                <a:cs typeface="+mn-cs"/>
              </a:rPr>
              <a:t>New challenges</a:t>
            </a:r>
          </a:p>
          <a:p>
            <a:pPr marL="457200" indent="-457200">
              <a:buFont typeface="+mj-lt"/>
              <a:buAutoNum type="arabicPeriod"/>
            </a:pPr>
            <a:r>
              <a:rPr lang="en-US" sz="2000" b="0" i="0" u="none" strike="noStrike" dirty="0">
                <a:solidFill>
                  <a:srgbClr val="000000"/>
                </a:solidFill>
                <a:effectLst/>
                <a:latin typeface="Calibri" panose="020F0502020204030204" pitchFamily="34" charset="0"/>
              </a:rPr>
              <a:t>My advisors helps me apply my program of study to my career goals.</a:t>
            </a:r>
          </a:p>
          <a:p>
            <a:pPr marL="457200" indent="-457200">
              <a:buFont typeface="+mj-lt"/>
              <a:buAutoNum type="arabicPeriod"/>
            </a:pPr>
            <a:r>
              <a:rPr lang="en-US" dirty="0"/>
              <a:t>Computers and/or Wi-Fi are adequate and accessible.</a:t>
            </a:r>
          </a:p>
          <a:p>
            <a:pPr marL="0" indent="0">
              <a:buNone/>
            </a:pPr>
            <a:r>
              <a:rPr lang="en-US" b="1" dirty="0">
                <a:solidFill>
                  <a:srgbClr val="000000"/>
                </a:solidFill>
                <a:latin typeface="Calibri" panose="020F0502020204030204" pitchFamily="34" charset="0"/>
              </a:rPr>
              <a:t>No longer challenges</a:t>
            </a:r>
          </a:p>
          <a:p>
            <a:pPr marL="457200" indent="-457200">
              <a:buFont typeface="+mj-lt"/>
              <a:buAutoNum type="arabicPeriod"/>
            </a:pPr>
            <a:r>
              <a:rPr lang="en-US" sz="1800" b="0" i="0" u="none" strike="noStrike" dirty="0">
                <a:solidFill>
                  <a:srgbClr val="000000"/>
                </a:solidFill>
                <a:effectLst/>
                <a:latin typeface="Calibri" panose="020F0502020204030204" pitchFamily="34" charset="0"/>
              </a:rPr>
              <a:t>Administrators are available to hear students’ concerns.</a:t>
            </a:r>
          </a:p>
          <a:p>
            <a:pPr marL="457200" indent="-457200">
              <a:buFont typeface="+mj-lt"/>
              <a:buAutoNum type="arabicPeriod"/>
            </a:pPr>
            <a:r>
              <a:rPr lang="en-US" sz="1800" dirty="0">
                <a:solidFill>
                  <a:srgbClr val="000000"/>
                </a:solidFill>
                <a:latin typeface="Calibri" panose="020F0502020204030204" pitchFamily="34" charset="0"/>
              </a:rPr>
              <a:t>Faculty provide timely feedback about my academic progress.</a:t>
            </a:r>
            <a:endParaRPr lang="en-US" dirty="0">
              <a:solidFill>
                <a:srgbClr val="000000"/>
              </a:solidFill>
              <a:latin typeface="Calibri" panose="020F0502020204030204" pitchFamily="34" charset="0"/>
            </a:endParaRPr>
          </a:p>
        </p:txBody>
      </p:sp>
      <p:sp>
        <p:nvSpPr>
          <p:cNvPr id="4" name="Title 3"/>
          <p:cNvSpPr>
            <a:spLocks noGrp="1"/>
          </p:cNvSpPr>
          <p:nvPr>
            <p:ph type="title"/>
          </p:nvPr>
        </p:nvSpPr>
        <p:spPr>
          <a:xfrm>
            <a:off x="304800" y="326294"/>
            <a:ext cx="8535988" cy="430887"/>
          </a:xfrm>
        </p:spPr>
        <p:txBody>
          <a:bodyPr/>
          <a:lstStyle/>
          <a:p>
            <a:r>
              <a:rPr lang="en-US" dirty="0"/>
              <a:t>Changes in institutional challenges</a:t>
            </a:r>
          </a:p>
        </p:txBody>
      </p:sp>
    </p:spTree>
    <p:extLst>
      <p:ext uri="{BB962C8B-B14F-4D97-AF65-F5344CB8AC3E}">
        <p14:creationId xmlns:p14="http://schemas.microsoft.com/office/powerpoint/2010/main" val="2705825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22E270-F2C8-9DF5-76AF-36DA2383EBCF}"/>
              </a:ext>
            </a:extLst>
          </p:cNvPr>
          <p:cNvSpPr>
            <a:spLocks noGrp="1"/>
          </p:cNvSpPr>
          <p:nvPr>
            <p:ph type="body" sz="quarter" idx="33"/>
          </p:nvPr>
        </p:nvSpPr>
        <p:spPr>
          <a:xfrm>
            <a:off x="304800" y="847420"/>
            <a:ext cx="8535988" cy="430887"/>
          </a:xfrm>
        </p:spPr>
        <p:txBody>
          <a:bodyPr/>
          <a:lstStyle/>
          <a:p>
            <a:r>
              <a:rPr lang="en-US" dirty="0"/>
              <a:t>These are other items of significance.</a:t>
            </a:r>
          </a:p>
          <a:p>
            <a:endParaRPr lang="en-US" dirty="0"/>
          </a:p>
        </p:txBody>
      </p:sp>
      <p:sp>
        <p:nvSpPr>
          <p:cNvPr id="3" name="Content Placeholder 2">
            <a:extLst>
              <a:ext uri="{FF2B5EF4-FFF2-40B4-BE49-F238E27FC236}">
                <a16:creationId xmlns:a16="http://schemas.microsoft.com/office/drawing/2014/main" id="{EFBDB978-517A-7266-4143-D39FB37C9FB6}"/>
              </a:ext>
            </a:extLst>
          </p:cNvPr>
          <p:cNvSpPr>
            <a:spLocks noGrp="1"/>
          </p:cNvSpPr>
          <p:nvPr>
            <p:ph sz="quarter" idx="36"/>
          </p:nvPr>
        </p:nvSpPr>
        <p:spPr/>
        <p:txBody>
          <a:bodyPr/>
          <a:lstStyle/>
          <a:p>
            <a:pPr marL="0" marR="0" lvl="0" indent="0" algn="l" defTabSz="914400" rtl="0" eaLnBrk="1" fontAlgn="auto" latinLnBrk="0" hangingPunct="1">
              <a:lnSpc>
                <a:spcPct val="100000"/>
              </a:lnSpc>
              <a:spcBef>
                <a:spcPts val="1200"/>
              </a:spcBef>
              <a:spcAft>
                <a:spcPts val="0"/>
              </a:spcAft>
              <a:buClr>
                <a:srgbClr val="0071CE"/>
              </a:buClr>
              <a:buSzTx/>
              <a:buFont typeface="Arial" panose="020B0604020202020204" pitchFamily="34" charset="0"/>
              <a:buNone/>
              <a:tabLst/>
              <a:defRPr/>
            </a:pPr>
            <a:r>
              <a:rPr kumimoji="0" lang="en-US" sz="2000" b="1" i="0" u="none" strike="noStrike" kern="1200" cap="none" spc="0" normalizeH="0" baseline="0" noProof="0" dirty="0">
                <a:ln>
                  <a:noFill/>
                </a:ln>
                <a:solidFill>
                  <a:srgbClr val="5B6770">
                    <a:lumMod val="50000"/>
                  </a:srgbClr>
                </a:solidFill>
                <a:effectLst/>
                <a:uLnTx/>
                <a:uFillTx/>
                <a:latin typeface="Cambria"/>
                <a:ea typeface="+mn-ea"/>
                <a:cs typeface="+mn-cs"/>
              </a:rPr>
              <a:t>Higher satisfaction vs. comparison group</a:t>
            </a:r>
          </a:p>
          <a:p>
            <a:pPr marL="457200" marR="0" lvl="0" indent="-457200" algn="l" defTabSz="914400" rtl="0" eaLnBrk="1" fontAlgn="auto" latinLnBrk="0" hangingPunct="1">
              <a:lnSpc>
                <a:spcPct val="100000"/>
              </a:lnSpc>
              <a:spcBef>
                <a:spcPts val="1200"/>
              </a:spcBef>
              <a:spcAft>
                <a:spcPts val="0"/>
              </a:spcAft>
              <a:buClr>
                <a:srgbClr val="0071CE"/>
              </a:buClr>
              <a:buSzTx/>
              <a:buFont typeface="+mj-lt"/>
              <a:buAutoNum type="arabicPeriod"/>
              <a:tabLst/>
              <a:defRPr/>
            </a:pPr>
            <a:r>
              <a:rPr kumimoji="0" lang="en-US" sz="2000" b="0" i="0" u="none" strike="noStrike" kern="1200" cap="none" spc="0" normalizeH="0" baseline="0" noProof="0" dirty="0">
                <a:ln>
                  <a:noFill/>
                </a:ln>
                <a:solidFill>
                  <a:srgbClr val="5B6770">
                    <a:lumMod val="50000"/>
                  </a:srgbClr>
                </a:solidFill>
                <a:effectLst/>
                <a:uLnTx/>
                <a:uFillTx/>
                <a:latin typeface="Cambria"/>
                <a:ea typeface="+mn-ea"/>
                <a:cs typeface="+mn-cs"/>
              </a:rPr>
              <a:t>Tutoring services are readily available.</a:t>
            </a:r>
          </a:p>
          <a:p>
            <a:pPr marL="457200" marR="0" lvl="0" indent="-457200" algn="l" defTabSz="914400" rtl="0" eaLnBrk="1" fontAlgn="auto" latinLnBrk="0" hangingPunct="1">
              <a:lnSpc>
                <a:spcPct val="100000"/>
              </a:lnSpc>
              <a:spcBef>
                <a:spcPts val="1200"/>
              </a:spcBef>
              <a:spcAft>
                <a:spcPts val="0"/>
              </a:spcAft>
              <a:buClr>
                <a:srgbClr val="0071CE"/>
              </a:buClr>
              <a:buSzTx/>
              <a:buFont typeface="+mj-lt"/>
              <a:buAutoNum type="arabicPeriod"/>
              <a:tabLst/>
              <a:defRPr/>
            </a:pPr>
            <a:r>
              <a:rPr lang="en-US" dirty="0">
                <a:solidFill>
                  <a:srgbClr val="5B6770">
                    <a:lumMod val="50000"/>
                  </a:srgbClr>
                </a:solidFill>
                <a:latin typeface="Cambria"/>
              </a:rPr>
              <a:t>There are convenient ways of paying my school bill.</a:t>
            </a:r>
            <a:endParaRPr kumimoji="0" lang="en-US" sz="2000" b="0" i="0" u="none" strike="noStrike" kern="1200" cap="none" spc="0" normalizeH="0" baseline="0" noProof="0" dirty="0">
              <a:ln>
                <a:noFill/>
              </a:ln>
              <a:solidFill>
                <a:srgbClr val="5B6770">
                  <a:lumMod val="50000"/>
                </a:srgbClr>
              </a:solidFill>
              <a:effectLst/>
              <a:uLnTx/>
              <a:uFillTx/>
              <a:latin typeface="Cambria"/>
              <a:ea typeface="+mn-ea"/>
              <a:cs typeface="+mn-cs"/>
            </a:endParaRPr>
          </a:p>
          <a:p>
            <a:pPr marL="0" marR="0" lvl="0" indent="0" algn="l" defTabSz="914400" rtl="0" eaLnBrk="1" fontAlgn="auto" latinLnBrk="0" hangingPunct="1">
              <a:lnSpc>
                <a:spcPct val="100000"/>
              </a:lnSpc>
              <a:spcBef>
                <a:spcPts val="1200"/>
              </a:spcBef>
              <a:spcAft>
                <a:spcPts val="0"/>
              </a:spcAft>
              <a:buClr>
                <a:srgbClr val="0071CE"/>
              </a:buClr>
              <a:buSzTx/>
              <a:buFont typeface="Arial" panose="020B0604020202020204" pitchFamily="34" charset="0"/>
              <a:buNone/>
              <a:tabLst/>
              <a:defRPr/>
            </a:pPr>
            <a:r>
              <a:rPr kumimoji="0" lang="en-US" sz="2000" b="1" i="0" u="none" strike="noStrike" kern="1200" cap="none" spc="0" normalizeH="0" baseline="0" noProof="0" dirty="0">
                <a:ln>
                  <a:noFill/>
                </a:ln>
                <a:solidFill>
                  <a:srgbClr val="5B6770">
                    <a:lumMod val="50000"/>
                  </a:srgbClr>
                </a:solidFill>
                <a:effectLst/>
                <a:uLnTx/>
                <a:uFillTx/>
                <a:latin typeface="Cambria"/>
                <a:ea typeface="+mn-ea"/>
                <a:cs typeface="+mn-cs"/>
              </a:rPr>
              <a:t>Lower satisfaction vs. comparison group</a:t>
            </a:r>
          </a:p>
          <a:p>
            <a:pPr marL="457200" marR="0" lvl="0" indent="-457200" algn="l" defTabSz="914400" rtl="0" eaLnBrk="1" fontAlgn="auto" latinLnBrk="0" hangingPunct="1">
              <a:lnSpc>
                <a:spcPct val="100000"/>
              </a:lnSpc>
              <a:spcBef>
                <a:spcPts val="1200"/>
              </a:spcBef>
              <a:spcAft>
                <a:spcPts val="0"/>
              </a:spcAft>
              <a:buClr>
                <a:srgbClr val="0071CE"/>
              </a:buClr>
              <a:buSzTx/>
              <a:buFont typeface="+mj-lt"/>
              <a:buAutoNum type="arabicPeriod"/>
              <a:tabLst/>
              <a:defRPr/>
            </a:pPr>
            <a:r>
              <a:rPr lang="en-US" dirty="0">
                <a:solidFill>
                  <a:srgbClr val="000000"/>
                </a:solidFill>
                <a:latin typeface="Calibri" panose="020F0502020204030204" pitchFamily="34" charset="0"/>
              </a:rPr>
              <a:t>Computers and/or Wi-Fi are adequate and accessible.</a:t>
            </a:r>
          </a:p>
        </p:txBody>
      </p:sp>
      <p:sp>
        <p:nvSpPr>
          <p:cNvPr id="4" name="Title 3">
            <a:extLst>
              <a:ext uri="{FF2B5EF4-FFF2-40B4-BE49-F238E27FC236}">
                <a16:creationId xmlns:a16="http://schemas.microsoft.com/office/drawing/2014/main" id="{45BFBDC4-1A64-FA6F-A0B9-97D457DD0AC9}"/>
              </a:ext>
            </a:extLst>
          </p:cNvPr>
          <p:cNvSpPr>
            <a:spLocks noGrp="1"/>
          </p:cNvSpPr>
          <p:nvPr>
            <p:ph type="title"/>
          </p:nvPr>
        </p:nvSpPr>
        <p:spPr/>
        <p:txBody>
          <a:bodyPr/>
          <a:lstStyle/>
          <a:p>
            <a:r>
              <a:rPr kumimoji="0" lang="en-US" sz="2800" b="1" i="0" u="none" strike="noStrike" kern="1200" cap="none" spc="0" normalizeH="0" baseline="0" noProof="0" dirty="0">
                <a:ln>
                  <a:noFill/>
                </a:ln>
                <a:solidFill>
                  <a:srgbClr val="002D5C"/>
                </a:solidFill>
                <a:effectLst/>
                <a:uLnTx/>
                <a:uFillTx/>
                <a:latin typeface="Century Gothic"/>
                <a:ea typeface="Lato Medium" panose="020F0502020204030203" pitchFamily="34" charset="0"/>
                <a:cs typeface="Lato Medium" panose="020F0502020204030203" pitchFamily="34" charset="0"/>
              </a:rPr>
              <a:t>Other notable items</a:t>
            </a:r>
            <a:endParaRPr lang="en-US" dirty="0"/>
          </a:p>
        </p:txBody>
      </p:sp>
    </p:spTree>
    <p:extLst>
      <p:ext uri="{BB962C8B-B14F-4D97-AF65-F5344CB8AC3E}">
        <p14:creationId xmlns:p14="http://schemas.microsoft.com/office/powerpoint/2010/main" val="3445608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7F741F-8EE2-84B1-33CB-03A4B963DC78}"/>
              </a:ext>
            </a:extLst>
          </p:cNvPr>
          <p:cNvSpPr>
            <a:spLocks noGrp="1"/>
          </p:cNvSpPr>
          <p:nvPr>
            <p:ph type="body" sz="quarter" idx="33"/>
          </p:nvPr>
        </p:nvSpPr>
        <p:spPr>
          <a:xfrm>
            <a:off x="304800" y="847420"/>
            <a:ext cx="8535988" cy="892552"/>
          </a:xfrm>
        </p:spPr>
        <p:txBody>
          <a:bodyPr/>
          <a:lstStyle/>
          <a:p>
            <a:pPr marL="0" marR="0" lvl="0" indent="0" algn="l" defTabSz="914400" rtl="0" eaLnBrk="1" fontAlgn="auto" latinLnBrk="0" hangingPunct="1">
              <a:lnSpc>
                <a:spcPct val="100000"/>
              </a:lnSpc>
              <a:spcBef>
                <a:spcPts val="1200"/>
              </a:spcBef>
              <a:spcAft>
                <a:spcPts val="0"/>
              </a:spcAft>
              <a:buClr>
                <a:srgbClr val="0071CE"/>
              </a:buClr>
              <a:buSzTx/>
              <a:buFont typeface="Arial" panose="020B0604020202020204" pitchFamily="34" charset="0"/>
              <a:buNone/>
              <a:tabLst/>
              <a:defRPr/>
            </a:pPr>
            <a:r>
              <a:rPr kumimoji="0" lang="en-US" sz="2400" b="1" i="1" u="none" strike="noStrike" kern="1200" cap="none" spc="0" normalizeH="0" baseline="0" noProof="0" dirty="0">
                <a:ln>
                  <a:noFill/>
                </a:ln>
                <a:solidFill>
                  <a:srgbClr val="0071CE"/>
                </a:solidFill>
                <a:effectLst/>
                <a:uLnTx/>
                <a:uFillTx/>
                <a:latin typeface="Cambria"/>
                <a:ea typeface="+mn-ea"/>
                <a:cs typeface="+mn-cs"/>
              </a:rPr>
              <a:t>Comparison of scores by demographics</a:t>
            </a:r>
          </a:p>
          <a:p>
            <a:endParaRPr lang="en-US" dirty="0"/>
          </a:p>
        </p:txBody>
      </p:sp>
      <p:sp>
        <p:nvSpPr>
          <p:cNvPr id="3" name="Content Placeholder 2">
            <a:extLst>
              <a:ext uri="{FF2B5EF4-FFF2-40B4-BE49-F238E27FC236}">
                <a16:creationId xmlns:a16="http://schemas.microsoft.com/office/drawing/2014/main" id="{228498D0-6C49-5CA4-D617-442573DA128C}"/>
              </a:ext>
            </a:extLst>
          </p:cNvPr>
          <p:cNvSpPr>
            <a:spLocks noGrp="1"/>
          </p:cNvSpPr>
          <p:nvPr>
            <p:ph sz="quarter" idx="36"/>
          </p:nvPr>
        </p:nvSpPr>
        <p:spPr>
          <a:xfrm>
            <a:off x="304800" y="1787065"/>
            <a:ext cx="8535988" cy="2689838"/>
          </a:xfrm>
        </p:spPr>
        <p:txBody>
          <a:bodyPr/>
          <a:lstStyle/>
          <a:p>
            <a:pPr marL="0" indent="0">
              <a:buNone/>
            </a:pPr>
            <a:r>
              <a:rPr lang="en-US" b="1" dirty="0"/>
              <a:t>Nursing students no longer have lower satisfaction scores than students as a whole (but higher gaps still exist).</a:t>
            </a:r>
          </a:p>
          <a:p>
            <a:pPr marL="0" indent="0">
              <a:buNone/>
            </a:pPr>
            <a:r>
              <a:rPr lang="en-US" b="1" dirty="0"/>
              <a:t>White students have lower satisfaction scores (and higher gaps) than Black or Hispanic students.</a:t>
            </a:r>
          </a:p>
          <a:p>
            <a:pPr marL="0" indent="0">
              <a:buNone/>
            </a:pPr>
            <a:r>
              <a:rPr lang="en-US" b="1" dirty="0"/>
              <a:t>Male students have </a:t>
            </a:r>
            <a:r>
              <a:rPr lang="en-US" b="1"/>
              <a:t>lower satisfaction </a:t>
            </a:r>
            <a:r>
              <a:rPr lang="en-US" b="1" dirty="0"/>
              <a:t>scores (but lower gaps) than female students.</a:t>
            </a:r>
          </a:p>
        </p:txBody>
      </p:sp>
      <p:sp>
        <p:nvSpPr>
          <p:cNvPr id="4" name="Title 3">
            <a:extLst>
              <a:ext uri="{FF2B5EF4-FFF2-40B4-BE49-F238E27FC236}">
                <a16:creationId xmlns:a16="http://schemas.microsoft.com/office/drawing/2014/main" id="{443CF634-8508-AEDE-549C-D30D6943C70D}"/>
              </a:ext>
            </a:extLst>
          </p:cNvPr>
          <p:cNvSpPr>
            <a:spLocks noGrp="1"/>
          </p:cNvSpPr>
          <p:nvPr>
            <p:ph type="title"/>
          </p:nvPr>
        </p:nvSpPr>
        <p:spPr/>
        <p:txBody>
          <a:bodyPr/>
          <a:lstStyle/>
          <a:p>
            <a:r>
              <a:rPr lang="en-US" dirty="0"/>
              <a:t>Scale Rankings</a:t>
            </a:r>
          </a:p>
        </p:txBody>
      </p:sp>
    </p:spTree>
    <p:extLst>
      <p:ext uri="{BB962C8B-B14F-4D97-AF65-F5344CB8AC3E}">
        <p14:creationId xmlns:p14="http://schemas.microsoft.com/office/powerpoint/2010/main" val="359491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7F741F-8EE2-84B1-33CB-03A4B963DC78}"/>
              </a:ext>
            </a:extLst>
          </p:cNvPr>
          <p:cNvSpPr>
            <a:spLocks noGrp="1"/>
          </p:cNvSpPr>
          <p:nvPr>
            <p:ph type="body" sz="quarter" idx="33"/>
          </p:nvPr>
        </p:nvSpPr>
        <p:spPr>
          <a:xfrm>
            <a:off x="304800" y="847420"/>
            <a:ext cx="8535988" cy="772700"/>
          </a:xfrm>
        </p:spPr>
        <p:txBody>
          <a:bodyPr/>
          <a:lstStyle/>
          <a:p>
            <a:pPr marL="0" marR="0" lvl="0" indent="0" algn="l" defTabSz="914400" rtl="0" eaLnBrk="1" fontAlgn="auto" latinLnBrk="0" hangingPunct="1">
              <a:lnSpc>
                <a:spcPct val="100000"/>
              </a:lnSpc>
              <a:spcBef>
                <a:spcPts val="1200"/>
              </a:spcBef>
              <a:spcAft>
                <a:spcPts val="0"/>
              </a:spcAft>
              <a:buClr>
                <a:srgbClr val="0071CE"/>
              </a:buClr>
              <a:buSzTx/>
              <a:buFont typeface="Arial" panose="020B0604020202020204" pitchFamily="34" charset="0"/>
              <a:buNone/>
              <a:tabLst/>
              <a:defRPr/>
            </a:pPr>
            <a:r>
              <a:rPr kumimoji="0" lang="en-US" sz="2400" b="1" i="1" u="none" strike="noStrike" kern="1200" cap="none" spc="0" normalizeH="0" baseline="0" noProof="0" dirty="0">
                <a:ln>
                  <a:noFill/>
                </a:ln>
                <a:solidFill>
                  <a:srgbClr val="0071CE"/>
                </a:solidFill>
                <a:effectLst/>
                <a:uLnTx/>
                <a:uFillTx/>
                <a:latin typeface="Cambria"/>
                <a:ea typeface="+mn-ea"/>
                <a:cs typeface="+mn-cs"/>
              </a:rPr>
              <a:t>This is a ranking of the question cluster scales by level of satisfaction.  </a:t>
            </a:r>
          </a:p>
          <a:p>
            <a:endParaRPr lang="en-US" dirty="0"/>
          </a:p>
        </p:txBody>
      </p:sp>
      <p:sp>
        <p:nvSpPr>
          <p:cNvPr id="3" name="Content Placeholder 2">
            <a:extLst>
              <a:ext uri="{FF2B5EF4-FFF2-40B4-BE49-F238E27FC236}">
                <a16:creationId xmlns:a16="http://schemas.microsoft.com/office/drawing/2014/main" id="{228498D0-6C49-5CA4-D617-442573DA128C}"/>
              </a:ext>
            </a:extLst>
          </p:cNvPr>
          <p:cNvSpPr>
            <a:spLocks noGrp="1"/>
          </p:cNvSpPr>
          <p:nvPr>
            <p:ph sz="quarter" idx="36"/>
          </p:nvPr>
        </p:nvSpPr>
        <p:spPr>
          <a:xfrm>
            <a:off x="304800" y="1787065"/>
            <a:ext cx="8535988" cy="2689838"/>
          </a:xfrm>
        </p:spPr>
        <p:txBody>
          <a:bodyPr>
            <a:normAutofit/>
          </a:bodyPr>
          <a:lstStyle/>
          <a:p>
            <a:pPr marL="0" indent="0">
              <a:buNone/>
            </a:pPr>
            <a:r>
              <a:rPr lang="en-US" b="1" dirty="0"/>
              <a:t>Scales with highest levels of satisfaction</a:t>
            </a:r>
          </a:p>
          <a:p>
            <a:pPr marL="457200" indent="-457200">
              <a:buFont typeface="+mj-lt"/>
              <a:buAutoNum type="arabicPeriod"/>
            </a:pPr>
            <a:r>
              <a:rPr lang="en-US" dirty="0"/>
              <a:t>Safety and Security</a:t>
            </a:r>
          </a:p>
          <a:p>
            <a:pPr marL="457200" indent="-457200">
              <a:buFont typeface="+mj-lt"/>
              <a:buAutoNum type="arabicPeriod"/>
            </a:pPr>
            <a:r>
              <a:rPr lang="en-US" dirty="0"/>
              <a:t>Campus Services</a:t>
            </a:r>
          </a:p>
          <a:p>
            <a:pPr marL="0" indent="0">
              <a:buNone/>
            </a:pPr>
            <a:r>
              <a:rPr lang="en-US" b="1" dirty="0"/>
              <a:t>Scales with lowest levels of satisfaction</a:t>
            </a:r>
          </a:p>
          <a:p>
            <a:pPr marL="457200" indent="-457200">
              <a:buFont typeface="+mj-lt"/>
              <a:buAutoNum type="arabicPeriod"/>
            </a:pPr>
            <a:r>
              <a:rPr lang="en-US" dirty="0"/>
              <a:t>Student Centeredness</a:t>
            </a:r>
          </a:p>
          <a:p>
            <a:pPr marL="457200" indent="-457200">
              <a:buFont typeface="+mj-lt"/>
              <a:buAutoNum type="arabicPeriod"/>
            </a:pPr>
            <a:r>
              <a:rPr lang="en-US" dirty="0"/>
              <a:t>Academic Advising Effectiveness</a:t>
            </a:r>
          </a:p>
        </p:txBody>
      </p:sp>
      <p:sp>
        <p:nvSpPr>
          <p:cNvPr id="4" name="Title 3">
            <a:extLst>
              <a:ext uri="{FF2B5EF4-FFF2-40B4-BE49-F238E27FC236}">
                <a16:creationId xmlns:a16="http://schemas.microsoft.com/office/drawing/2014/main" id="{443CF634-8508-AEDE-549C-D30D6943C70D}"/>
              </a:ext>
            </a:extLst>
          </p:cNvPr>
          <p:cNvSpPr>
            <a:spLocks noGrp="1"/>
          </p:cNvSpPr>
          <p:nvPr>
            <p:ph type="title"/>
          </p:nvPr>
        </p:nvSpPr>
        <p:spPr/>
        <p:txBody>
          <a:bodyPr/>
          <a:lstStyle/>
          <a:p>
            <a:r>
              <a:rPr lang="en-US" dirty="0"/>
              <a:t>Scale Rankings</a:t>
            </a:r>
          </a:p>
        </p:txBody>
      </p:sp>
    </p:spTree>
    <p:extLst>
      <p:ext uri="{BB962C8B-B14F-4D97-AF65-F5344CB8AC3E}">
        <p14:creationId xmlns:p14="http://schemas.microsoft.com/office/powerpoint/2010/main" val="1563496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1263" y="326295"/>
            <a:ext cx="8357855" cy="430887"/>
          </a:xfrm>
        </p:spPr>
        <p:txBody>
          <a:bodyPr/>
          <a:lstStyle/>
          <a:p>
            <a:r>
              <a:rPr lang="en-US" dirty="0"/>
              <a:t>The importance of institutional choice</a:t>
            </a:r>
          </a:p>
        </p:txBody>
      </p:sp>
      <p:graphicFrame>
        <p:nvGraphicFramePr>
          <p:cNvPr id="5" name="Chart Placeholder 6"/>
          <p:cNvGraphicFramePr>
            <a:graphicFrameLocks noGrp="1"/>
          </p:cNvGraphicFramePr>
          <p:nvPr>
            <p:ph sz="quarter" idx="34"/>
            <p:extLst>
              <p:ext uri="{D42A27DB-BD31-4B8C-83A1-F6EECF244321}">
                <p14:modId xmlns:p14="http://schemas.microsoft.com/office/powerpoint/2010/main" val="994462555"/>
              </p:ext>
            </p:extLst>
          </p:nvPr>
        </p:nvGraphicFramePr>
        <p:xfrm>
          <a:off x="4135438" y="969963"/>
          <a:ext cx="4705350" cy="3509962"/>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548640" y="1859829"/>
            <a:ext cx="2959768" cy="1631216"/>
          </a:xfrm>
          <a:prstGeom prst="rect">
            <a:avLst/>
          </a:prstGeom>
        </p:spPr>
        <p:txBody>
          <a:bodyPr wrap="square">
            <a:spAutoFit/>
          </a:bodyPr>
          <a:lstStyle/>
          <a:p>
            <a:r>
              <a:rPr lang="en-US" sz="2000" dirty="0">
                <a:solidFill>
                  <a:schemeClr val="accent3"/>
                </a:solidFill>
              </a:rPr>
              <a:t>Students attending their first choice institution are more likely to have higher satisfaction levels overall. </a:t>
            </a:r>
          </a:p>
        </p:txBody>
      </p:sp>
    </p:spTree>
    <p:extLst>
      <p:ext uri="{BB962C8B-B14F-4D97-AF65-F5344CB8AC3E}">
        <p14:creationId xmlns:p14="http://schemas.microsoft.com/office/powerpoint/2010/main" val="3439178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3"/>
          </p:nvPr>
        </p:nvSpPr>
        <p:spPr>
          <a:xfrm>
            <a:off x="304800" y="847420"/>
            <a:ext cx="8535988" cy="653313"/>
          </a:xfrm>
        </p:spPr>
        <p:txBody>
          <a:bodyPr/>
          <a:lstStyle/>
          <a:p>
            <a:r>
              <a:rPr lang="en-US" sz="2000" dirty="0">
                <a:latin typeface="Lato Medium" panose="020F0602020204030203" pitchFamily="34" charset="0"/>
                <a:cs typeface="Lato Medium" panose="020F0602020204030203" pitchFamily="34" charset="0"/>
              </a:rPr>
              <a:t>It is important to understand why students enroll here. The percentage of student saying the following factors were important or very important:</a:t>
            </a:r>
          </a:p>
          <a:p>
            <a:endParaRPr lang="en-US" sz="2000" dirty="0"/>
          </a:p>
        </p:txBody>
      </p:sp>
      <p:sp>
        <p:nvSpPr>
          <p:cNvPr id="4" name="Title 3"/>
          <p:cNvSpPr>
            <a:spLocks noGrp="1"/>
          </p:cNvSpPr>
          <p:nvPr>
            <p:ph type="title"/>
          </p:nvPr>
        </p:nvSpPr>
        <p:spPr/>
        <p:txBody>
          <a:bodyPr/>
          <a:lstStyle/>
          <a:p>
            <a:r>
              <a:rPr lang="en-US" dirty="0"/>
              <a:t>What factors influence our students to enroll?</a:t>
            </a:r>
          </a:p>
        </p:txBody>
      </p:sp>
      <p:graphicFrame>
        <p:nvGraphicFramePr>
          <p:cNvPr id="6" name="Content Placeholder 5"/>
          <p:cNvGraphicFramePr>
            <a:graphicFrameLocks noGrp="1"/>
          </p:cNvGraphicFramePr>
          <p:nvPr>
            <p:ph sz="quarter" idx="36"/>
            <p:extLst>
              <p:ext uri="{D42A27DB-BD31-4B8C-83A1-F6EECF244321}">
                <p14:modId xmlns:p14="http://schemas.microsoft.com/office/powerpoint/2010/main" val="346998497"/>
              </p:ext>
            </p:extLst>
          </p:nvPr>
        </p:nvGraphicFramePr>
        <p:xfrm>
          <a:off x="266299" y="1590972"/>
          <a:ext cx="8535988" cy="30749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65689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3"/>
          </p:nvPr>
        </p:nvSpPr>
        <p:spPr>
          <a:xfrm>
            <a:off x="304800" y="847420"/>
            <a:ext cx="8535988" cy="769441"/>
          </a:xfrm>
        </p:spPr>
        <p:txBody>
          <a:bodyPr/>
          <a:lstStyle/>
          <a:p>
            <a:r>
              <a:rPr lang="en-US" sz="2000" dirty="0"/>
              <a:t>How satisfied are our students compared with students nationally? </a:t>
            </a:r>
          </a:p>
          <a:p>
            <a:endParaRPr lang="en-US" sz="2000" dirty="0"/>
          </a:p>
        </p:txBody>
      </p:sp>
      <p:sp>
        <p:nvSpPr>
          <p:cNvPr id="4" name="Title 3"/>
          <p:cNvSpPr>
            <a:spLocks noGrp="1"/>
          </p:cNvSpPr>
          <p:nvPr>
            <p:ph type="title"/>
          </p:nvPr>
        </p:nvSpPr>
        <p:spPr/>
        <p:txBody>
          <a:bodyPr/>
          <a:lstStyle/>
          <a:p>
            <a:r>
              <a:rPr lang="en-US" dirty="0"/>
              <a:t>Bottom line indicator: Satisfaction</a:t>
            </a:r>
          </a:p>
        </p:txBody>
      </p:sp>
      <p:graphicFrame>
        <p:nvGraphicFramePr>
          <p:cNvPr id="5" name="Chart Placeholder 6"/>
          <p:cNvGraphicFramePr>
            <a:graphicFrameLocks noGrp="1"/>
          </p:cNvGraphicFramePr>
          <p:nvPr>
            <p:ph sz="quarter" idx="36"/>
            <p:extLst>
              <p:ext uri="{D42A27DB-BD31-4B8C-83A1-F6EECF244321}">
                <p14:modId xmlns:p14="http://schemas.microsoft.com/office/powerpoint/2010/main" val="1544957751"/>
              </p:ext>
            </p:extLst>
          </p:nvPr>
        </p:nvGraphicFramePr>
        <p:xfrm>
          <a:off x="304800" y="1570534"/>
          <a:ext cx="8535988" cy="29177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25423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3"/>
          </p:nvPr>
        </p:nvSpPr>
        <p:spPr>
          <a:xfrm>
            <a:off x="304800" y="847420"/>
            <a:ext cx="8535988" cy="1077218"/>
          </a:xfrm>
        </p:spPr>
        <p:txBody>
          <a:bodyPr/>
          <a:lstStyle/>
          <a:p>
            <a:r>
              <a:rPr lang="en-US" sz="2000" dirty="0"/>
              <a:t>How likely are our students to enroll again if they had it to do over, compared with students nationally? </a:t>
            </a:r>
          </a:p>
          <a:p>
            <a:endParaRPr lang="en-US" sz="2000" dirty="0"/>
          </a:p>
        </p:txBody>
      </p:sp>
      <p:sp>
        <p:nvSpPr>
          <p:cNvPr id="4" name="Title 3"/>
          <p:cNvSpPr>
            <a:spLocks noGrp="1"/>
          </p:cNvSpPr>
          <p:nvPr>
            <p:ph type="title"/>
          </p:nvPr>
        </p:nvSpPr>
        <p:spPr/>
        <p:txBody>
          <a:bodyPr/>
          <a:lstStyle/>
          <a:p>
            <a:r>
              <a:rPr lang="en-US" dirty="0"/>
              <a:t>Bottom line indicator: Re-enrollment</a:t>
            </a:r>
          </a:p>
        </p:txBody>
      </p:sp>
      <p:graphicFrame>
        <p:nvGraphicFramePr>
          <p:cNvPr id="5" name="Chart Placeholder 6"/>
          <p:cNvGraphicFramePr>
            <a:graphicFrameLocks noGrp="1"/>
          </p:cNvGraphicFramePr>
          <p:nvPr>
            <p:ph sz="quarter" idx="36"/>
            <p:extLst>
              <p:ext uri="{D42A27DB-BD31-4B8C-83A1-F6EECF244321}">
                <p14:modId xmlns:p14="http://schemas.microsoft.com/office/powerpoint/2010/main" val="2123998941"/>
              </p:ext>
            </p:extLst>
          </p:nvPr>
        </p:nvGraphicFramePr>
        <p:xfrm>
          <a:off x="304800" y="1578048"/>
          <a:ext cx="8535988" cy="30079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0810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60701" y="1918793"/>
            <a:ext cx="8901013" cy="1406909"/>
          </a:xfrm>
        </p:spPr>
        <p:txBody>
          <a:bodyPr/>
          <a:lstStyle/>
          <a:p>
            <a:pPr algn="ctr">
              <a:lnSpc>
                <a:spcPct val="150000"/>
              </a:lnSpc>
            </a:pPr>
            <a:r>
              <a:rPr lang="en-US" sz="2800" dirty="0">
                <a:latin typeface="+mj-lt"/>
                <a:ea typeface="Lato Medium" panose="020F0502020204030203" pitchFamily="34" charset="0"/>
                <a:cs typeface="Lato Medium" panose="020F0502020204030203" pitchFamily="34" charset="0"/>
              </a:rPr>
              <a:t>The Student Satisfaction Inventory(SSI) </a:t>
            </a:r>
            <a:br>
              <a:rPr lang="en-US" sz="2800" dirty="0">
                <a:latin typeface="+mj-lt"/>
                <a:ea typeface="Lato Medium" panose="020F0502020204030203" pitchFamily="34" charset="0"/>
                <a:cs typeface="Lato Medium" panose="020F0502020204030203" pitchFamily="34" charset="0"/>
              </a:rPr>
            </a:br>
            <a:r>
              <a:rPr lang="en-US" sz="2800" dirty="0">
                <a:latin typeface="+mj-lt"/>
                <a:ea typeface="Lato Medium" panose="020F0502020204030203" pitchFamily="34" charset="0"/>
                <a:cs typeface="Lato Medium" panose="020F0502020204030203" pitchFamily="34" charset="0"/>
              </a:rPr>
              <a:t>administration at Germanna Community College</a:t>
            </a:r>
          </a:p>
        </p:txBody>
      </p:sp>
    </p:spTree>
    <p:extLst>
      <p:ext uri="{BB962C8B-B14F-4D97-AF65-F5344CB8AC3E}">
        <p14:creationId xmlns:p14="http://schemas.microsoft.com/office/powerpoint/2010/main" val="713056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34"/>
          </p:nvPr>
        </p:nvSpPr>
        <p:spPr>
          <a:xfrm>
            <a:off x="390889" y="1461308"/>
            <a:ext cx="7042974" cy="3510504"/>
          </a:xfrm>
        </p:spPr>
        <p:txBody>
          <a:bodyPr/>
          <a:lstStyle/>
          <a:p>
            <a:r>
              <a:rPr lang="en-US" dirty="0">
                <a:solidFill>
                  <a:schemeClr val="accent1"/>
                </a:solidFill>
              </a:rPr>
              <a:t>Drill down on comments.</a:t>
            </a:r>
          </a:p>
          <a:p>
            <a:r>
              <a:rPr lang="en-US" dirty="0"/>
              <a:t>Plan for next meeting to discuss recommendations.</a:t>
            </a:r>
          </a:p>
          <a:p>
            <a:r>
              <a:rPr lang="en-US" dirty="0"/>
              <a:t> </a:t>
            </a:r>
          </a:p>
          <a:p>
            <a:r>
              <a:rPr lang="en-US" dirty="0"/>
              <a:t> </a:t>
            </a:r>
          </a:p>
          <a:p>
            <a:r>
              <a:rPr lang="en-US" dirty="0"/>
              <a:t> </a:t>
            </a:r>
          </a:p>
          <a:p>
            <a:r>
              <a:rPr lang="en-US" dirty="0"/>
              <a:t> </a:t>
            </a:r>
          </a:p>
          <a:p>
            <a:endParaRPr lang="en-US" dirty="0"/>
          </a:p>
          <a:p>
            <a:endParaRPr lang="en-US" dirty="0"/>
          </a:p>
        </p:txBody>
      </p:sp>
      <p:sp>
        <p:nvSpPr>
          <p:cNvPr id="4" name="Title 3"/>
          <p:cNvSpPr>
            <a:spLocks noGrp="1"/>
          </p:cNvSpPr>
          <p:nvPr>
            <p:ph type="title"/>
          </p:nvPr>
        </p:nvSpPr>
        <p:spPr>
          <a:xfrm>
            <a:off x="390889" y="326295"/>
            <a:ext cx="8448229" cy="430887"/>
          </a:xfrm>
        </p:spPr>
        <p:txBody>
          <a:bodyPr/>
          <a:lstStyle/>
          <a:p>
            <a:r>
              <a:rPr lang="en-US" dirty="0"/>
              <a:t>Next steps on our campus:</a:t>
            </a:r>
          </a:p>
        </p:txBody>
      </p:sp>
      <p:grpSp>
        <p:nvGrpSpPr>
          <p:cNvPr id="5" name="Group 4"/>
          <p:cNvGrpSpPr/>
          <p:nvPr/>
        </p:nvGrpSpPr>
        <p:grpSpPr>
          <a:xfrm>
            <a:off x="7693742" y="3446832"/>
            <a:ext cx="764588" cy="720181"/>
            <a:chOff x="5780088" y="731838"/>
            <a:chExt cx="628650" cy="592137"/>
          </a:xfrm>
          <a:solidFill>
            <a:schemeClr val="accent3"/>
          </a:solidFill>
        </p:grpSpPr>
        <p:sp>
          <p:nvSpPr>
            <p:cNvPr id="6" name="Freeform 43"/>
            <p:cNvSpPr>
              <a:spLocks/>
            </p:cNvSpPr>
            <p:nvPr/>
          </p:nvSpPr>
          <p:spPr bwMode="auto">
            <a:xfrm>
              <a:off x="5978525" y="1028700"/>
              <a:ext cx="101600" cy="209550"/>
            </a:xfrm>
            <a:custGeom>
              <a:avLst/>
              <a:gdLst>
                <a:gd name="T0" fmla="*/ 0 w 1014"/>
                <a:gd name="T1" fmla="*/ 2006 h 2084"/>
                <a:gd name="T2" fmla="*/ 0 w 1014"/>
                <a:gd name="T3" fmla="*/ 2006 h 2084"/>
                <a:gd name="T4" fmla="*/ 0 w 1014"/>
                <a:gd name="T5" fmla="*/ 2084 h 2084"/>
                <a:gd name="T6" fmla="*/ 1014 w 1014"/>
                <a:gd name="T7" fmla="*/ 2084 h 2084"/>
                <a:gd name="T8" fmla="*/ 1014 w 1014"/>
                <a:gd name="T9" fmla="*/ 2006 h 2084"/>
                <a:gd name="T10" fmla="*/ 825 w 1014"/>
                <a:gd name="T11" fmla="*/ 1806 h 2084"/>
                <a:gd name="T12" fmla="*/ 825 w 1014"/>
                <a:gd name="T13" fmla="*/ 276 h 2084"/>
                <a:gd name="T14" fmla="*/ 1014 w 1014"/>
                <a:gd name="T15" fmla="*/ 76 h 2084"/>
                <a:gd name="T16" fmla="*/ 1014 w 1014"/>
                <a:gd name="T17" fmla="*/ 0 h 2084"/>
                <a:gd name="T18" fmla="*/ 0 w 1014"/>
                <a:gd name="T19" fmla="*/ 0 h 2084"/>
                <a:gd name="T20" fmla="*/ 0 w 1014"/>
                <a:gd name="T21" fmla="*/ 76 h 2084"/>
                <a:gd name="T22" fmla="*/ 189 w 1014"/>
                <a:gd name="T23" fmla="*/ 276 h 2084"/>
                <a:gd name="T24" fmla="*/ 189 w 1014"/>
                <a:gd name="T25" fmla="*/ 1806 h 2084"/>
                <a:gd name="T26" fmla="*/ 0 w 1014"/>
                <a:gd name="T27" fmla="*/ 2006 h 2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4" h="2084">
                  <a:moveTo>
                    <a:pt x="0" y="2006"/>
                  </a:moveTo>
                  <a:lnTo>
                    <a:pt x="0" y="2006"/>
                  </a:lnTo>
                  <a:lnTo>
                    <a:pt x="0" y="2084"/>
                  </a:lnTo>
                  <a:lnTo>
                    <a:pt x="1014" y="2084"/>
                  </a:lnTo>
                  <a:lnTo>
                    <a:pt x="1014" y="2006"/>
                  </a:lnTo>
                  <a:cubicBezTo>
                    <a:pt x="1014" y="1902"/>
                    <a:pt x="931" y="1816"/>
                    <a:pt x="825" y="1806"/>
                  </a:cubicBezTo>
                  <a:lnTo>
                    <a:pt x="825" y="276"/>
                  </a:lnTo>
                  <a:cubicBezTo>
                    <a:pt x="931" y="266"/>
                    <a:pt x="1014" y="180"/>
                    <a:pt x="1014" y="76"/>
                  </a:cubicBezTo>
                  <a:lnTo>
                    <a:pt x="1014" y="0"/>
                  </a:lnTo>
                  <a:lnTo>
                    <a:pt x="0" y="0"/>
                  </a:lnTo>
                  <a:lnTo>
                    <a:pt x="0" y="76"/>
                  </a:lnTo>
                  <a:cubicBezTo>
                    <a:pt x="0" y="180"/>
                    <a:pt x="83" y="266"/>
                    <a:pt x="189" y="276"/>
                  </a:cubicBezTo>
                  <a:lnTo>
                    <a:pt x="189" y="1806"/>
                  </a:lnTo>
                  <a:cubicBezTo>
                    <a:pt x="83" y="1816"/>
                    <a:pt x="0" y="1902"/>
                    <a:pt x="0" y="200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44"/>
            <p:cNvSpPr>
              <a:spLocks/>
            </p:cNvSpPr>
            <p:nvPr/>
          </p:nvSpPr>
          <p:spPr bwMode="auto">
            <a:xfrm>
              <a:off x="5851525" y="1028700"/>
              <a:ext cx="101600" cy="209550"/>
            </a:xfrm>
            <a:custGeom>
              <a:avLst/>
              <a:gdLst>
                <a:gd name="T0" fmla="*/ 0 w 1013"/>
                <a:gd name="T1" fmla="*/ 2006 h 2084"/>
                <a:gd name="T2" fmla="*/ 0 w 1013"/>
                <a:gd name="T3" fmla="*/ 2006 h 2084"/>
                <a:gd name="T4" fmla="*/ 0 w 1013"/>
                <a:gd name="T5" fmla="*/ 2084 h 2084"/>
                <a:gd name="T6" fmla="*/ 1013 w 1013"/>
                <a:gd name="T7" fmla="*/ 2084 h 2084"/>
                <a:gd name="T8" fmla="*/ 1013 w 1013"/>
                <a:gd name="T9" fmla="*/ 2006 h 2084"/>
                <a:gd name="T10" fmla="*/ 825 w 1013"/>
                <a:gd name="T11" fmla="*/ 1806 h 2084"/>
                <a:gd name="T12" fmla="*/ 825 w 1013"/>
                <a:gd name="T13" fmla="*/ 276 h 2084"/>
                <a:gd name="T14" fmla="*/ 1013 w 1013"/>
                <a:gd name="T15" fmla="*/ 76 h 2084"/>
                <a:gd name="T16" fmla="*/ 1013 w 1013"/>
                <a:gd name="T17" fmla="*/ 0 h 2084"/>
                <a:gd name="T18" fmla="*/ 0 w 1013"/>
                <a:gd name="T19" fmla="*/ 0 h 2084"/>
                <a:gd name="T20" fmla="*/ 0 w 1013"/>
                <a:gd name="T21" fmla="*/ 76 h 2084"/>
                <a:gd name="T22" fmla="*/ 189 w 1013"/>
                <a:gd name="T23" fmla="*/ 276 h 2084"/>
                <a:gd name="T24" fmla="*/ 189 w 1013"/>
                <a:gd name="T25" fmla="*/ 1806 h 2084"/>
                <a:gd name="T26" fmla="*/ 0 w 1013"/>
                <a:gd name="T27" fmla="*/ 2006 h 2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3" h="2084">
                  <a:moveTo>
                    <a:pt x="0" y="2006"/>
                  </a:moveTo>
                  <a:lnTo>
                    <a:pt x="0" y="2006"/>
                  </a:lnTo>
                  <a:lnTo>
                    <a:pt x="0" y="2084"/>
                  </a:lnTo>
                  <a:lnTo>
                    <a:pt x="1013" y="2084"/>
                  </a:lnTo>
                  <a:lnTo>
                    <a:pt x="1013" y="2006"/>
                  </a:lnTo>
                  <a:cubicBezTo>
                    <a:pt x="1013" y="1902"/>
                    <a:pt x="930" y="1816"/>
                    <a:pt x="825" y="1806"/>
                  </a:cubicBezTo>
                  <a:lnTo>
                    <a:pt x="825" y="276"/>
                  </a:lnTo>
                  <a:cubicBezTo>
                    <a:pt x="930" y="266"/>
                    <a:pt x="1013" y="180"/>
                    <a:pt x="1013" y="76"/>
                  </a:cubicBezTo>
                  <a:lnTo>
                    <a:pt x="1013" y="0"/>
                  </a:lnTo>
                  <a:lnTo>
                    <a:pt x="0" y="0"/>
                  </a:lnTo>
                  <a:lnTo>
                    <a:pt x="0" y="76"/>
                  </a:lnTo>
                  <a:cubicBezTo>
                    <a:pt x="0" y="180"/>
                    <a:pt x="83" y="266"/>
                    <a:pt x="189" y="276"/>
                  </a:cubicBezTo>
                  <a:lnTo>
                    <a:pt x="189" y="1806"/>
                  </a:lnTo>
                  <a:cubicBezTo>
                    <a:pt x="83" y="1816"/>
                    <a:pt x="0" y="1902"/>
                    <a:pt x="0" y="200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45"/>
            <p:cNvSpPr>
              <a:spLocks/>
            </p:cNvSpPr>
            <p:nvPr/>
          </p:nvSpPr>
          <p:spPr bwMode="auto">
            <a:xfrm>
              <a:off x="6107113" y="1028700"/>
              <a:ext cx="101600" cy="209550"/>
            </a:xfrm>
            <a:custGeom>
              <a:avLst/>
              <a:gdLst>
                <a:gd name="T0" fmla="*/ 0 w 1013"/>
                <a:gd name="T1" fmla="*/ 2006 h 2084"/>
                <a:gd name="T2" fmla="*/ 0 w 1013"/>
                <a:gd name="T3" fmla="*/ 2006 h 2084"/>
                <a:gd name="T4" fmla="*/ 0 w 1013"/>
                <a:gd name="T5" fmla="*/ 2084 h 2084"/>
                <a:gd name="T6" fmla="*/ 1013 w 1013"/>
                <a:gd name="T7" fmla="*/ 2084 h 2084"/>
                <a:gd name="T8" fmla="*/ 1013 w 1013"/>
                <a:gd name="T9" fmla="*/ 2006 h 2084"/>
                <a:gd name="T10" fmla="*/ 824 w 1013"/>
                <a:gd name="T11" fmla="*/ 1806 h 2084"/>
                <a:gd name="T12" fmla="*/ 824 w 1013"/>
                <a:gd name="T13" fmla="*/ 276 h 2084"/>
                <a:gd name="T14" fmla="*/ 1013 w 1013"/>
                <a:gd name="T15" fmla="*/ 76 h 2084"/>
                <a:gd name="T16" fmla="*/ 1013 w 1013"/>
                <a:gd name="T17" fmla="*/ 0 h 2084"/>
                <a:gd name="T18" fmla="*/ 0 w 1013"/>
                <a:gd name="T19" fmla="*/ 0 h 2084"/>
                <a:gd name="T20" fmla="*/ 0 w 1013"/>
                <a:gd name="T21" fmla="*/ 76 h 2084"/>
                <a:gd name="T22" fmla="*/ 188 w 1013"/>
                <a:gd name="T23" fmla="*/ 276 h 2084"/>
                <a:gd name="T24" fmla="*/ 188 w 1013"/>
                <a:gd name="T25" fmla="*/ 1806 h 2084"/>
                <a:gd name="T26" fmla="*/ 0 w 1013"/>
                <a:gd name="T27" fmla="*/ 2006 h 2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3" h="2084">
                  <a:moveTo>
                    <a:pt x="0" y="2006"/>
                  </a:moveTo>
                  <a:lnTo>
                    <a:pt x="0" y="2006"/>
                  </a:lnTo>
                  <a:lnTo>
                    <a:pt x="0" y="2084"/>
                  </a:lnTo>
                  <a:lnTo>
                    <a:pt x="1013" y="2084"/>
                  </a:lnTo>
                  <a:lnTo>
                    <a:pt x="1013" y="2006"/>
                  </a:lnTo>
                  <a:cubicBezTo>
                    <a:pt x="1013" y="1902"/>
                    <a:pt x="930" y="1816"/>
                    <a:pt x="824" y="1806"/>
                  </a:cubicBezTo>
                  <a:lnTo>
                    <a:pt x="824" y="276"/>
                  </a:lnTo>
                  <a:cubicBezTo>
                    <a:pt x="930" y="266"/>
                    <a:pt x="1013" y="180"/>
                    <a:pt x="1013" y="76"/>
                  </a:cubicBezTo>
                  <a:lnTo>
                    <a:pt x="1013" y="0"/>
                  </a:lnTo>
                  <a:lnTo>
                    <a:pt x="0" y="0"/>
                  </a:lnTo>
                  <a:lnTo>
                    <a:pt x="0" y="76"/>
                  </a:lnTo>
                  <a:cubicBezTo>
                    <a:pt x="0" y="180"/>
                    <a:pt x="83" y="266"/>
                    <a:pt x="188" y="276"/>
                  </a:cubicBezTo>
                  <a:lnTo>
                    <a:pt x="188" y="1806"/>
                  </a:lnTo>
                  <a:cubicBezTo>
                    <a:pt x="83" y="1816"/>
                    <a:pt x="0" y="1902"/>
                    <a:pt x="0" y="200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46"/>
            <p:cNvSpPr>
              <a:spLocks/>
            </p:cNvSpPr>
            <p:nvPr/>
          </p:nvSpPr>
          <p:spPr bwMode="auto">
            <a:xfrm>
              <a:off x="5800725" y="1265238"/>
              <a:ext cx="587375" cy="58737"/>
            </a:xfrm>
            <a:custGeom>
              <a:avLst/>
              <a:gdLst>
                <a:gd name="T0" fmla="*/ 0 w 5862"/>
                <a:gd name="T1" fmla="*/ 468 h 602"/>
                <a:gd name="T2" fmla="*/ 0 w 5862"/>
                <a:gd name="T3" fmla="*/ 468 h 602"/>
                <a:gd name="T4" fmla="*/ 133 w 5862"/>
                <a:gd name="T5" fmla="*/ 602 h 602"/>
                <a:gd name="T6" fmla="*/ 5729 w 5862"/>
                <a:gd name="T7" fmla="*/ 602 h 602"/>
                <a:gd name="T8" fmla="*/ 5862 w 5862"/>
                <a:gd name="T9" fmla="*/ 468 h 602"/>
                <a:gd name="T10" fmla="*/ 5862 w 5862"/>
                <a:gd name="T11" fmla="*/ 0 h 602"/>
                <a:gd name="T12" fmla="*/ 0 w 5862"/>
                <a:gd name="T13" fmla="*/ 0 h 602"/>
                <a:gd name="T14" fmla="*/ 0 w 5862"/>
                <a:gd name="T15" fmla="*/ 468 h 6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62" h="602">
                  <a:moveTo>
                    <a:pt x="0" y="468"/>
                  </a:moveTo>
                  <a:lnTo>
                    <a:pt x="0" y="468"/>
                  </a:lnTo>
                  <a:cubicBezTo>
                    <a:pt x="0" y="542"/>
                    <a:pt x="60" y="602"/>
                    <a:pt x="133" y="602"/>
                  </a:cubicBezTo>
                  <a:lnTo>
                    <a:pt x="5729" y="602"/>
                  </a:lnTo>
                  <a:cubicBezTo>
                    <a:pt x="5803" y="602"/>
                    <a:pt x="5862" y="542"/>
                    <a:pt x="5862" y="468"/>
                  </a:cubicBezTo>
                  <a:lnTo>
                    <a:pt x="5862" y="0"/>
                  </a:lnTo>
                  <a:lnTo>
                    <a:pt x="0" y="0"/>
                  </a:lnTo>
                  <a:lnTo>
                    <a:pt x="0" y="4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47"/>
            <p:cNvSpPr>
              <a:spLocks/>
            </p:cNvSpPr>
            <p:nvPr/>
          </p:nvSpPr>
          <p:spPr bwMode="auto">
            <a:xfrm>
              <a:off x="6235700" y="1028700"/>
              <a:ext cx="101600" cy="209550"/>
            </a:xfrm>
            <a:custGeom>
              <a:avLst/>
              <a:gdLst>
                <a:gd name="T0" fmla="*/ 0 w 1014"/>
                <a:gd name="T1" fmla="*/ 2006 h 2084"/>
                <a:gd name="T2" fmla="*/ 0 w 1014"/>
                <a:gd name="T3" fmla="*/ 2006 h 2084"/>
                <a:gd name="T4" fmla="*/ 0 w 1014"/>
                <a:gd name="T5" fmla="*/ 2084 h 2084"/>
                <a:gd name="T6" fmla="*/ 1014 w 1014"/>
                <a:gd name="T7" fmla="*/ 2084 h 2084"/>
                <a:gd name="T8" fmla="*/ 1014 w 1014"/>
                <a:gd name="T9" fmla="*/ 2006 h 2084"/>
                <a:gd name="T10" fmla="*/ 825 w 1014"/>
                <a:gd name="T11" fmla="*/ 1806 h 2084"/>
                <a:gd name="T12" fmla="*/ 825 w 1014"/>
                <a:gd name="T13" fmla="*/ 276 h 2084"/>
                <a:gd name="T14" fmla="*/ 1014 w 1014"/>
                <a:gd name="T15" fmla="*/ 76 h 2084"/>
                <a:gd name="T16" fmla="*/ 1014 w 1014"/>
                <a:gd name="T17" fmla="*/ 0 h 2084"/>
                <a:gd name="T18" fmla="*/ 0 w 1014"/>
                <a:gd name="T19" fmla="*/ 0 h 2084"/>
                <a:gd name="T20" fmla="*/ 0 w 1014"/>
                <a:gd name="T21" fmla="*/ 76 h 2084"/>
                <a:gd name="T22" fmla="*/ 189 w 1014"/>
                <a:gd name="T23" fmla="*/ 276 h 2084"/>
                <a:gd name="T24" fmla="*/ 189 w 1014"/>
                <a:gd name="T25" fmla="*/ 1806 h 2084"/>
                <a:gd name="T26" fmla="*/ 0 w 1014"/>
                <a:gd name="T27" fmla="*/ 2006 h 2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4" h="2084">
                  <a:moveTo>
                    <a:pt x="0" y="2006"/>
                  </a:moveTo>
                  <a:lnTo>
                    <a:pt x="0" y="2006"/>
                  </a:lnTo>
                  <a:lnTo>
                    <a:pt x="0" y="2084"/>
                  </a:lnTo>
                  <a:lnTo>
                    <a:pt x="1014" y="2084"/>
                  </a:lnTo>
                  <a:lnTo>
                    <a:pt x="1014" y="2006"/>
                  </a:lnTo>
                  <a:cubicBezTo>
                    <a:pt x="1014" y="1902"/>
                    <a:pt x="931" y="1816"/>
                    <a:pt x="825" y="1806"/>
                  </a:cubicBezTo>
                  <a:lnTo>
                    <a:pt x="825" y="276"/>
                  </a:lnTo>
                  <a:cubicBezTo>
                    <a:pt x="931" y="266"/>
                    <a:pt x="1014" y="180"/>
                    <a:pt x="1014" y="76"/>
                  </a:cubicBezTo>
                  <a:lnTo>
                    <a:pt x="1014" y="0"/>
                  </a:lnTo>
                  <a:lnTo>
                    <a:pt x="0" y="0"/>
                  </a:lnTo>
                  <a:lnTo>
                    <a:pt x="0" y="76"/>
                  </a:lnTo>
                  <a:cubicBezTo>
                    <a:pt x="0" y="180"/>
                    <a:pt x="83" y="266"/>
                    <a:pt x="189" y="276"/>
                  </a:cubicBezTo>
                  <a:lnTo>
                    <a:pt x="189" y="1806"/>
                  </a:lnTo>
                  <a:cubicBezTo>
                    <a:pt x="83" y="1816"/>
                    <a:pt x="0" y="1902"/>
                    <a:pt x="0" y="200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48"/>
            <p:cNvSpPr>
              <a:spLocks noEditPoints="1"/>
            </p:cNvSpPr>
            <p:nvPr/>
          </p:nvSpPr>
          <p:spPr bwMode="auto">
            <a:xfrm>
              <a:off x="5780088" y="731838"/>
              <a:ext cx="628650" cy="269875"/>
            </a:xfrm>
            <a:custGeom>
              <a:avLst/>
              <a:gdLst>
                <a:gd name="T0" fmla="*/ 3139 w 6278"/>
                <a:gd name="T1" fmla="*/ 1970 h 2701"/>
                <a:gd name="T2" fmla="*/ 3139 w 6278"/>
                <a:gd name="T3" fmla="*/ 1970 h 2701"/>
                <a:gd name="T4" fmla="*/ 2682 w 6278"/>
                <a:gd name="T5" fmla="*/ 1513 h 2701"/>
                <a:gd name="T6" fmla="*/ 3139 w 6278"/>
                <a:gd name="T7" fmla="*/ 1056 h 2701"/>
                <a:gd name="T8" fmla="*/ 3596 w 6278"/>
                <a:gd name="T9" fmla="*/ 1513 h 2701"/>
                <a:gd name="T10" fmla="*/ 3139 w 6278"/>
                <a:gd name="T11" fmla="*/ 1970 h 2701"/>
                <a:gd name="T12" fmla="*/ 3139 w 6278"/>
                <a:gd name="T13" fmla="*/ 1970 h 2701"/>
                <a:gd name="T14" fmla="*/ 6136 w 6278"/>
                <a:gd name="T15" fmla="*/ 1834 h 2701"/>
                <a:gd name="T16" fmla="*/ 6136 w 6278"/>
                <a:gd name="T17" fmla="*/ 1834 h 2701"/>
                <a:gd name="T18" fmla="*/ 3297 w 6278"/>
                <a:gd name="T19" fmla="*/ 45 h 2701"/>
                <a:gd name="T20" fmla="*/ 3139 w 6278"/>
                <a:gd name="T21" fmla="*/ 0 h 2701"/>
                <a:gd name="T22" fmla="*/ 2982 w 6278"/>
                <a:gd name="T23" fmla="*/ 45 h 2701"/>
                <a:gd name="T24" fmla="*/ 139 w 6278"/>
                <a:gd name="T25" fmla="*/ 1838 h 2701"/>
                <a:gd name="T26" fmla="*/ 32 w 6278"/>
                <a:gd name="T27" fmla="*/ 2124 h 2701"/>
                <a:gd name="T28" fmla="*/ 277 w 6278"/>
                <a:gd name="T29" fmla="*/ 2307 h 2701"/>
                <a:gd name="T30" fmla="*/ 466 w 6278"/>
                <a:gd name="T31" fmla="*/ 2307 h 2701"/>
                <a:gd name="T32" fmla="*/ 466 w 6278"/>
                <a:gd name="T33" fmla="*/ 2701 h 2701"/>
                <a:gd name="T34" fmla="*/ 5812 w 6278"/>
                <a:gd name="T35" fmla="*/ 2701 h 2701"/>
                <a:gd name="T36" fmla="*/ 5812 w 6278"/>
                <a:gd name="T37" fmla="*/ 2307 h 2701"/>
                <a:gd name="T38" fmla="*/ 6000 w 6278"/>
                <a:gd name="T39" fmla="*/ 2307 h 2701"/>
                <a:gd name="T40" fmla="*/ 6247 w 6278"/>
                <a:gd name="T41" fmla="*/ 2121 h 2701"/>
                <a:gd name="T42" fmla="*/ 6136 w 6278"/>
                <a:gd name="T43" fmla="*/ 1834 h 2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78" h="2701">
                  <a:moveTo>
                    <a:pt x="3139" y="1970"/>
                  </a:moveTo>
                  <a:lnTo>
                    <a:pt x="3139" y="1970"/>
                  </a:lnTo>
                  <a:cubicBezTo>
                    <a:pt x="2887" y="1970"/>
                    <a:pt x="2682" y="1765"/>
                    <a:pt x="2682" y="1513"/>
                  </a:cubicBezTo>
                  <a:cubicBezTo>
                    <a:pt x="2682" y="1260"/>
                    <a:pt x="2887" y="1056"/>
                    <a:pt x="3139" y="1056"/>
                  </a:cubicBezTo>
                  <a:cubicBezTo>
                    <a:pt x="3391" y="1056"/>
                    <a:pt x="3596" y="1260"/>
                    <a:pt x="3596" y="1513"/>
                  </a:cubicBezTo>
                  <a:cubicBezTo>
                    <a:pt x="3596" y="1765"/>
                    <a:pt x="3391" y="1970"/>
                    <a:pt x="3139" y="1970"/>
                  </a:cubicBezTo>
                  <a:lnTo>
                    <a:pt x="3139" y="1970"/>
                  </a:lnTo>
                  <a:close/>
                  <a:moveTo>
                    <a:pt x="6136" y="1834"/>
                  </a:moveTo>
                  <a:lnTo>
                    <a:pt x="6136" y="1834"/>
                  </a:lnTo>
                  <a:lnTo>
                    <a:pt x="3297" y="45"/>
                  </a:lnTo>
                  <a:cubicBezTo>
                    <a:pt x="3249" y="15"/>
                    <a:pt x="3195" y="0"/>
                    <a:pt x="3139" y="0"/>
                  </a:cubicBezTo>
                  <a:cubicBezTo>
                    <a:pt x="3083" y="0"/>
                    <a:pt x="3029" y="15"/>
                    <a:pt x="2982" y="45"/>
                  </a:cubicBezTo>
                  <a:lnTo>
                    <a:pt x="139" y="1838"/>
                  </a:lnTo>
                  <a:cubicBezTo>
                    <a:pt x="43" y="1900"/>
                    <a:pt x="0" y="2015"/>
                    <a:pt x="32" y="2124"/>
                  </a:cubicBezTo>
                  <a:cubicBezTo>
                    <a:pt x="65" y="2234"/>
                    <a:pt x="163" y="2307"/>
                    <a:pt x="277" y="2307"/>
                  </a:cubicBezTo>
                  <a:lnTo>
                    <a:pt x="466" y="2307"/>
                  </a:lnTo>
                  <a:lnTo>
                    <a:pt x="466" y="2701"/>
                  </a:lnTo>
                  <a:lnTo>
                    <a:pt x="5812" y="2701"/>
                  </a:lnTo>
                  <a:lnTo>
                    <a:pt x="5812" y="2307"/>
                  </a:lnTo>
                  <a:lnTo>
                    <a:pt x="6000" y="2307"/>
                  </a:lnTo>
                  <a:cubicBezTo>
                    <a:pt x="6116" y="2307"/>
                    <a:pt x="6215" y="2233"/>
                    <a:pt x="6247" y="2121"/>
                  </a:cubicBezTo>
                  <a:cubicBezTo>
                    <a:pt x="6278" y="2010"/>
                    <a:pt x="6233" y="1894"/>
                    <a:pt x="6136" y="18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 name="Text Placeholder 1"/>
          <p:cNvSpPr txBox="1">
            <a:spLocks/>
          </p:cNvSpPr>
          <p:nvPr/>
        </p:nvSpPr>
        <p:spPr>
          <a:xfrm>
            <a:off x="304800" y="847420"/>
            <a:ext cx="8535988" cy="523650"/>
          </a:xfrm>
          <a:prstGeom prst="rect">
            <a:avLst/>
          </a:prstGeom>
        </p:spPr>
        <p:txBody>
          <a:bodyPr/>
          <a:lstStyle>
            <a:lvl1pPr marL="342900" indent="-342900" algn="l" defTabSz="914400" rtl="0" eaLnBrk="1" latinLnBrk="0" hangingPunct="1">
              <a:spcBef>
                <a:spcPts val="1200"/>
              </a:spcBef>
              <a:buClr>
                <a:schemeClr val="accent3"/>
              </a:buClr>
              <a:buFont typeface="Arial" panose="020B0604020202020204" pitchFamily="34" charset="0"/>
              <a:buChar char="•"/>
              <a:defRPr lang="en-US" sz="1800" kern="1200" dirty="0" smtClean="0">
                <a:solidFill>
                  <a:schemeClr val="tx2">
                    <a:lumMod val="50000"/>
                  </a:schemeClr>
                </a:solidFill>
                <a:latin typeface="+mn-lt"/>
                <a:ea typeface="+mn-ea"/>
                <a:cs typeface="+mn-cs"/>
              </a:defRPr>
            </a:lvl1pPr>
            <a:lvl2pPr marL="857250" indent="-457200" algn="l" defTabSz="914400" rtl="0" eaLnBrk="1" latinLnBrk="0" hangingPunct="1">
              <a:spcBef>
                <a:spcPts val="600"/>
              </a:spcBef>
              <a:buClr>
                <a:schemeClr val="accent3"/>
              </a:buClr>
              <a:buFont typeface="Arial" panose="020B0604020202020204" pitchFamily="34" charset="0"/>
              <a:buChar char="–"/>
              <a:defRPr lang="en-US" sz="1600" kern="1200" dirty="0" smtClean="0">
                <a:solidFill>
                  <a:schemeClr val="tx2">
                    <a:lumMod val="50000"/>
                  </a:schemeClr>
                </a:solidFill>
                <a:latin typeface="+mn-lt"/>
                <a:ea typeface="+mn-ea"/>
                <a:cs typeface="+mn-cs"/>
              </a:defRPr>
            </a:lvl2pPr>
            <a:lvl3pPr marL="1200150" indent="-342900" algn="l" defTabSz="914400" rtl="0" eaLnBrk="1" latinLnBrk="0" hangingPunct="1">
              <a:spcBef>
                <a:spcPts val="400"/>
              </a:spcBef>
              <a:buClr>
                <a:schemeClr val="accent3"/>
              </a:buClr>
              <a:buFont typeface="Arial" panose="020B0604020202020204" pitchFamily="34" charset="0"/>
              <a:buChar char="•"/>
              <a:defRPr lang="en-US" sz="1400" kern="1200" baseline="0" dirty="0" smtClean="0">
                <a:solidFill>
                  <a:schemeClr val="tx2">
                    <a:lumMod val="50000"/>
                  </a:schemeClr>
                </a:solidFill>
                <a:latin typeface="+mn-lt"/>
                <a:ea typeface="+mn-ea"/>
                <a:cs typeface="+mn-cs"/>
              </a:defRPr>
            </a:lvl3pPr>
            <a:lvl4pPr marL="1598613" indent="-342900" algn="l" defTabSz="914400" rtl="0" eaLnBrk="1" latinLnBrk="0" hangingPunct="1">
              <a:spcBef>
                <a:spcPct val="20000"/>
              </a:spcBef>
              <a:buClr>
                <a:schemeClr val="accent3"/>
              </a:buClr>
              <a:buFont typeface="Arial" panose="020B0604020202020204" pitchFamily="34" charset="0"/>
              <a:buChar char="–"/>
              <a:defRPr lang="en-US" sz="1200" kern="1200" baseline="0" dirty="0" smtClean="0">
                <a:solidFill>
                  <a:schemeClr val="tx2">
                    <a:lumMod val="50000"/>
                  </a:schemeClr>
                </a:solidFill>
                <a:latin typeface="+mn-lt"/>
                <a:ea typeface="+mn-ea"/>
                <a:cs typeface="+mn-cs"/>
              </a:defRPr>
            </a:lvl4pPr>
            <a:lvl5pPr marL="1941513" indent="-342900" algn="l" defTabSz="914400" rtl="0" eaLnBrk="1" latinLnBrk="0" hangingPunct="1">
              <a:spcBef>
                <a:spcPct val="20000"/>
              </a:spcBef>
              <a:buClr>
                <a:schemeClr val="accent3"/>
              </a:buClr>
              <a:buFont typeface="Arial" panose="020B0604020202020204" pitchFamily="34" charset="0"/>
              <a:buChar char="»"/>
              <a:defRPr lang="en-US" sz="1100" kern="1200" dirty="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b="1" i="1" dirty="0">
                <a:solidFill>
                  <a:schemeClr val="accent3"/>
                </a:solidFill>
              </a:rPr>
              <a:t>These are our planned next steps with using the data on campus:</a:t>
            </a:r>
            <a:endParaRPr lang="en-US" sz="2000" dirty="0"/>
          </a:p>
        </p:txBody>
      </p:sp>
    </p:spTree>
    <p:extLst>
      <p:ext uri="{BB962C8B-B14F-4D97-AF65-F5344CB8AC3E}">
        <p14:creationId xmlns:p14="http://schemas.microsoft.com/office/powerpoint/2010/main" val="87228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42706" y="427735"/>
            <a:ext cx="8864600" cy="465399"/>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3200" kern="1200">
                <a:solidFill>
                  <a:schemeClr val="tx1"/>
                </a:solidFill>
                <a:latin typeface="Franklin Gothic Medium Cond" pitchFamily="34" charset="0"/>
                <a:ea typeface="+mj-ea"/>
                <a:cs typeface="+mj-cs"/>
              </a:defRPr>
            </a:lvl1pPr>
          </a:lstStyle>
          <a:p>
            <a:pPr algn="l">
              <a:defRPr/>
            </a:pPr>
            <a:r>
              <a:rPr lang="en-US" sz="2800" b="1" dirty="0">
                <a:solidFill>
                  <a:srgbClr val="002D5C"/>
                </a:solidFill>
                <a:latin typeface="Lato"/>
              </a:rPr>
              <a:t>Systematic Assessment Cycle</a:t>
            </a:r>
          </a:p>
        </p:txBody>
      </p:sp>
      <p:grpSp>
        <p:nvGrpSpPr>
          <p:cNvPr id="2" name="Group 1"/>
          <p:cNvGrpSpPr/>
          <p:nvPr/>
        </p:nvGrpSpPr>
        <p:grpSpPr>
          <a:xfrm>
            <a:off x="1012526" y="1146345"/>
            <a:ext cx="7101096" cy="3475415"/>
            <a:chOff x="457200" y="839482"/>
            <a:chExt cx="8017164" cy="4540331"/>
          </a:xfrm>
        </p:grpSpPr>
        <p:grpSp>
          <p:nvGrpSpPr>
            <p:cNvPr id="6" name="Group 7"/>
            <p:cNvGrpSpPr/>
            <p:nvPr/>
          </p:nvGrpSpPr>
          <p:grpSpPr>
            <a:xfrm>
              <a:off x="2687327" y="839482"/>
              <a:ext cx="3819525" cy="3821906"/>
              <a:chOff x="1978025" y="1492250"/>
              <a:chExt cx="5092700" cy="5095875"/>
            </a:xfrm>
            <a:effectLst>
              <a:outerShdw blurRad="431800" dist="38100" dir="5400000" sx="107000" sy="107000" algn="t" rotWithShape="0">
                <a:prstClr val="black">
                  <a:alpha val="40000"/>
                </a:prstClr>
              </a:outerShdw>
            </a:effectLst>
            <a:scene3d>
              <a:camera prst="orthographicFront">
                <a:rot lat="0" lon="0" rev="0"/>
              </a:camera>
              <a:lightRig rig="soft" dir="t">
                <a:rot lat="0" lon="0" rev="0"/>
              </a:lightRig>
            </a:scene3d>
          </p:grpSpPr>
          <p:sp>
            <p:nvSpPr>
              <p:cNvPr id="7" name="Freeform 3"/>
              <p:cNvSpPr>
                <a:spLocks/>
              </p:cNvSpPr>
              <p:nvPr/>
            </p:nvSpPr>
            <p:spPr bwMode="auto">
              <a:xfrm>
                <a:off x="4524375" y="1492250"/>
                <a:ext cx="2419350" cy="2489200"/>
              </a:xfrm>
              <a:custGeom>
                <a:avLst/>
                <a:gdLst/>
                <a:ahLst/>
                <a:cxnLst>
                  <a:cxn ang="0">
                    <a:pos x="1524" y="1110"/>
                  </a:cxn>
                  <a:cxn ang="0">
                    <a:pos x="1480" y="992"/>
                  </a:cxn>
                  <a:cxn ang="0">
                    <a:pos x="1428" y="878"/>
                  </a:cxn>
                  <a:cxn ang="0">
                    <a:pos x="1368" y="768"/>
                  </a:cxn>
                  <a:cxn ang="0">
                    <a:pos x="1298" y="666"/>
                  </a:cxn>
                  <a:cxn ang="0">
                    <a:pos x="1222" y="568"/>
                  </a:cxn>
                  <a:cxn ang="0">
                    <a:pos x="1138" y="476"/>
                  </a:cxn>
                  <a:cxn ang="0">
                    <a:pos x="1048" y="392"/>
                  </a:cxn>
                  <a:cxn ang="0">
                    <a:pos x="952" y="314"/>
                  </a:cxn>
                  <a:cxn ang="0">
                    <a:pos x="850" y="244"/>
                  </a:cxn>
                  <a:cxn ang="0">
                    <a:pos x="742" y="182"/>
                  </a:cxn>
                  <a:cxn ang="0">
                    <a:pos x="628" y="128"/>
                  </a:cxn>
                  <a:cxn ang="0">
                    <a:pos x="510" y="84"/>
                  </a:cxn>
                  <a:cxn ang="0">
                    <a:pos x="388" y="48"/>
                  </a:cxn>
                  <a:cxn ang="0">
                    <a:pos x="262" y="22"/>
                  </a:cxn>
                  <a:cxn ang="0">
                    <a:pos x="132" y="6"/>
                  </a:cxn>
                  <a:cxn ang="0">
                    <a:pos x="0" y="0"/>
                  </a:cxn>
                  <a:cxn ang="0">
                    <a:pos x="376" y="320"/>
                  </a:cxn>
                  <a:cxn ang="0">
                    <a:pos x="0" y="640"/>
                  </a:cxn>
                  <a:cxn ang="0">
                    <a:pos x="0" y="640"/>
                  </a:cxn>
                  <a:cxn ang="0">
                    <a:pos x="80" y="644"/>
                  </a:cxn>
                  <a:cxn ang="0">
                    <a:pos x="158" y="654"/>
                  </a:cxn>
                  <a:cxn ang="0">
                    <a:pos x="234" y="668"/>
                  </a:cxn>
                  <a:cxn ang="0">
                    <a:pos x="306" y="690"/>
                  </a:cxn>
                  <a:cxn ang="0">
                    <a:pos x="378" y="718"/>
                  </a:cxn>
                  <a:cxn ang="0">
                    <a:pos x="446" y="750"/>
                  </a:cxn>
                  <a:cxn ang="0">
                    <a:pos x="510" y="788"/>
                  </a:cxn>
                  <a:cxn ang="0">
                    <a:pos x="572" y="830"/>
                  </a:cxn>
                  <a:cxn ang="0">
                    <a:pos x="630" y="876"/>
                  </a:cxn>
                  <a:cxn ang="0">
                    <a:pos x="684" y="926"/>
                  </a:cxn>
                  <a:cxn ang="0">
                    <a:pos x="734" y="982"/>
                  </a:cxn>
                  <a:cxn ang="0">
                    <a:pos x="780" y="1040"/>
                  </a:cxn>
                  <a:cxn ang="0">
                    <a:pos x="822" y="1102"/>
                  </a:cxn>
                  <a:cxn ang="0">
                    <a:pos x="858" y="1168"/>
                  </a:cxn>
                  <a:cxn ang="0">
                    <a:pos x="888" y="1238"/>
                  </a:cxn>
                  <a:cxn ang="0">
                    <a:pos x="914" y="1308"/>
                  </a:cxn>
                  <a:cxn ang="0">
                    <a:pos x="1336" y="1568"/>
                  </a:cxn>
                  <a:cxn ang="0">
                    <a:pos x="1524" y="1110"/>
                  </a:cxn>
                </a:cxnLst>
                <a:rect l="0" t="0" r="r" b="b"/>
                <a:pathLst>
                  <a:path w="1524" h="1568">
                    <a:moveTo>
                      <a:pt x="1524" y="1110"/>
                    </a:moveTo>
                    <a:lnTo>
                      <a:pt x="1524" y="1110"/>
                    </a:lnTo>
                    <a:lnTo>
                      <a:pt x="1504" y="1050"/>
                    </a:lnTo>
                    <a:lnTo>
                      <a:pt x="1480" y="992"/>
                    </a:lnTo>
                    <a:lnTo>
                      <a:pt x="1456" y="934"/>
                    </a:lnTo>
                    <a:lnTo>
                      <a:pt x="1428" y="878"/>
                    </a:lnTo>
                    <a:lnTo>
                      <a:pt x="1398" y="822"/>
                    </a:lnTo>
                    <a:lnTo>
                      <a:pt x="1368" y="768"/>
                    </a:lnTo>
                    <a:lnTo>
                      <a:pt x="1334" y="716"/>
                    </a:lnTo>
                    <a:lnTo>
                      <a:pt x="1298" y="666"/>
                    </a:lnTo>
                    <a:lnTo>
                      <a:pt x="1262" y="616"/>
                    </a:lnTo>
                    <a:lnTo>
                      <a:pt x="1222" y="568"/>
                    </a:lnTo>
                    <a:lnTo>
                      <a:pt x="1182" y="522"/>
                    </a:lnTo>
                    <a:lnTo>
                      <a:pt x="1138" y="476"/>
                    </a:lnTo>
                    <a:lnTo>
                      <a:pt x="1094" y="432"/>
                    </a:lnTo>
                    <a:lnTo>
                      <a:pt x="1048" y="392"/>
                    </a:lnTo>
                    <a:lnTo>
                      <a:pt x="1000" y="352"/>
                    </a:lnTo>
                    <a:lnTo>
                      <a:pt x="952" y="314"/>
                    </a:lnTo>
                    <a:lnTo>
                      <a:pt x="902" y="278"/>
                    </a:lnTo>
                    <a:lnTo>
                      <a:pt x="850" y="244"/>
                    </a:lnTo>
                    <a:lnTo>
                      <a:pt x="796" y="212"/>
                    </a:lnTo>
                    <a:lnTo>
                      <a:pt x="742" y="182"/>
                    </a:lnTo>
                    <a:lnTo>
                      <a:pt x="686" y="154"/>
                    </a:lnTo>
                    <a:lnTo>
                      <a:pt x="628" y="128"/>
                    </a:lnTo>
                    <a:lnTo>
                      <a:pt x="570" y="104"/>
                    </a:lnTo>
                    <a:lnTo>
                      <a:pt x="510" y="84"/>
                    </a:lnTo>
                    <a:lnTo>
                      <a:pt x="450" y="64"/>
                    </a:lnTo>
                    <a:lnTo>
                      <a:pt x="388" y="48"/>
                    </a:lnTo>
                    <a:lnTo>
                      <a:pt x="326" y="34"/>
                    </a:lnTo>
                    <a:lnTo>
                      <a:pt x="262" y="22"/>
                    </a:lnTo>
                    <a:lnTo>
                      <a:pt x="198" y="12"/>
                    </a:lnTo>
                    <a:lnTo>
                      <a:pt x="132" y="6"/>
                    </a:lnTo>
                    <a:lnTo>
                      <a:pt x="66" y="2"/>
                    </a:lnTo>
                    <a:lnTo>
                      <a:pt x="0" y="0"/>
                    </a:lnTo>
                    <a:lnTo>
                      <a:pt x="0" y="0"/>
                    </a:lnTo>
                    <a:lnTo>
                      <a:pt x="376" y="320"/>
                    </a:lnTo>
                    <a:lnTo>
                      <a:pt x="188" y="480"/>
                    </a:lnTo>
                    <a:lnTo>
                      <a:pt x="0" y="640"/>
                    </a:lnTo>
                    <a:lnTo>
                      <a:pt x="0" y="640"/>
                    </a:lnTo>
                    <a:lnTo>
                      <a:pt x="0" y="640"/>
                    </a:lnTo>
                    <a:lnTo>
                      <a:pt x="40" y="642"/>
                    </a:lnTo>
                    <a:lnTo>
                      <a:pt x="80" y="644"/>
                    </a:lnTo>
                    <a:lnTo>
                      <a:pt x="118" y="648"/>
                    </a:lnTo>
                    <a:lnTo>
                      <a:pt x="158" y="654"/>
                    </a:lnTo>
                    <a:lnTo>
                      <a:pt x="196" y="660"/>
                    </a:lnTo>
                    <a:lnTo>
                      <a:pt x="234" y="668"/>
                    </a:lnTo>
                    <a:lnTo>
                      <a:pt x="270" y="678"/>
                    </a:lnTo>
                    <a:lnTo>
                      <a:pt x="306" y="690"/>
                    </a:lnTo>
                    <a:lnTo>
                      <a:pt x="342" y="704"/>
                    </a:lnTo>
                    <a:lnTo>
                      <a:pt x="378" y="718"/>
                    </a:lnTo>
                    <a:lnTo>
                      <a:pt x="412" y="732"/>
                    </a:lnTo>
                    <a:lnTo>
                      <a:pt x="446" y="750"/>
                    </a:lnTo>
                    <a:lnTo>
                      <a:pt x="478" y="768"/>
                    </a:lnTo>
                    <a:lnTo>
                      <a:pt x="510" y="788"/>
                    </a:lnTo>
                    <a:lnTo>
                      <a:pt x="542" y="808"/>
                    </a:lnTo>
                    <a:lnTo>
                      <a:pt x="572" y="830"/>
                    </a:lnTo>
                    <a:lnTo>
                      <a:pt x="602" y="852"/>
                    </a:lnTo>
                    <a:lnTo>
                      <a:pt x="630" y="876"/>
                    </a:lnTo>
                    <a:lnTo>
                      <a:pt x="658" y="900"/>
                    </a:lnTo>
                    <a:lnTo>
                      <a:pt x="684" y="926"/>
                    </a:lnTo>
                    <a:lnTo>
                      <a:pt x="710" y="954"/>
                    </a:lnTo>
                    <a:lnTo>
                      <a:pt x="734" y="982"/>
                    </a:lnTo>
                    <a:lnTo>
                      <a:pt x="758" y="1010"/>
                    </a:lnTo>
                    <a:lnTo>
                      <a:pt x="780" y="1040"/>
                    </a:lnTo>
                    <a:lnTo>
                      <a:pt x="802" y="1072"/>
                    </a:lnTo>
                    <a:lnTo>
                      <a:pt x="822" y="1102"/>
                    </a:lnTo>
                    <a:lnTo>
                      <a:pt x="840" y="1136"/>
                    </a:lnTo>
                    <a:lnTo>
                      <a:pt x="858" y="1168"/>
                    </a:lnTo>
                    <a:lnTo>
                      <a:pt x="874" y="1202"/>
                    </a:lnTo>
                    <a:lnTo>
                      <a:pt x="888" y="1238"/>
                    </a:lnTo>
                    <a:lnTo>
                      <a:pt x="902" y="1272"/>
                    </a:lnTo>
                    <a:lnTo>
                      <a:pt x="914" y="1308"/>
                    </a:lnTo>
                    <a:lnTo>
                      <a:pt x="1126" y="1438"/>
                    </a:lnTo>
                    <a:lnTo>
                      <a:pt x="1336" y="1568"/>
                    </a:lnTo>
                    <a:lnTo>
                      <a:pt x="1430" y="1338"/>
                    </a:lnTo>
                    <a:lnTo>
                      <a:pt x="1524" y="1110"/>
                    </a:lnTo>
                    <a:close/>
                  </a:path>
                </a:pathLst>
              </a:custGeom>
              <a:solidFill>
                <a:schemeClr val="accent1"/>
              </a:solidFill>
              <a:ln w="12700" cmpd="sng">
                <a:noFill/>
                <a:prstDash val="solid"/>
                <a:round/>
                <a:headEnd/>
                <a:tailEnd/>
              </a:ln>
              <a:effectLst>
                <a:outerShdw blurRad="107950" dist="12700" dir="5400000" algn="ctr">
                  <a:srgbClr val="000000"/>
                </a:outerShdw>
              </a:effectLst>
              <a:sp3d contourW="44450" prstMaterial="matte">
                <a:bevelT w="63500" h="63500" prst="artDeco"/>
                <a:contourClr>
                  <a:srgbClr val="FFFFFF"/>
                </a:contourClr>
              </a:sp3d>
            </p:spPr>
            <p:txBody>
              <a:bodyPr/>
              <a:lstStyle/>
              <a:p>
                <a:pPr>
                  <a:defRPr/>
                </a:pPr>
                <a:endParaRPr lang="en-US" sz="1350" kern="0" dirty="0">
                  <a:solidFill>
                    <a:sysClr val="windowText" lastClr="000000"/>
                  </a:solidFill>
                </a:endParaRPr>
              </a:p>
            </p:txBody>
          </p:sp>
          <p:sp>
            <p:nvSpPr>
              <p:cNvPr id="8" name="Freeform 4"/>
              <p:cNvSpPr>
                <a:spLocks/>
              </p:cNvSpPr>
              <p:nvPr/>
            </p:nvSpPr>
            <p:spPr bwMode="auto">
              <a:xfrm>
                <a:off x="2841625" y="5273675"/>
                <a:ext cx="3178175" cy="1314450"/>
              </a:xfrm>
              <a:custGeom>
                <a:avLst/>
                <a:gdLst/>
                <a:ahLst/>
                <a:cxnLst>
                  <a:cxn ang="0">
                    <a:pos x="116" y="518"/>
                  </a:cxn>
                  <a:cxn ang="0">
                    <a:pos x="222" y="590"/>
                  </a:cxn>
                  <a:cxn ang="0">
                    <a:pos x="332" y="650"/>
                  </a:cxn>
                  <a:cxn ang="0">
                    <a:pos x="444" y="704"/>
                  </a:cxn>
                  <a:cxn ang="0">
                    <a:pos x="560" y="746"/>
                  </a:cxn>
                  <a:cxn ang="0">
                    <a:pos x="680" y="782"/>
                  </a:cxn>
                  <a:cxn ang="0">
                    <a:pos x="802" y="806"/>
                  </a:cxn>
                  <a:cxn ang="0">
                    <a:pos x="924" y="822"/>
                  </a:cxn>
                  <a:cxn ang="0">
                    <a:pos x="1048" y="828"/>
                  </a:cxn>
                  <a:cxn ang="0">
                    <a:pos x="1172" y="824"/>
                  </a:cxn>
                  <a:cxn ang="0">
                    <a:pos x="1296" y="810"/>
                  </a:cxn>
                  <a:cxn ang="0">
                    <a:pos x="1420" y="788"/>
                  </a:cxn>
                  <a:cxn ang="0">
                    <a:pos x="1540" y="754"/>
                  </a:cxn>
                  <a:cxn ang="0">
                    <a:pos x="1660" y="712"/>
                  </a:cxn>
                  <a:cxn ang="0">
                    <a:pos x="1778" y="658"/>
                  </a:cxn>
                  <a:cxn ang="0">
                    <a:pos x="1892" y="594"/>
                  </a:cxn>
                  <a:cxn ang="0">
                    <a:pos x="2002" y="522"/>
                  </a:cxn>
                  <a:cxn ang="0">
                    <a:pos x="1510" y="484"/>
                  </a:cxn>
                  <a:cxn ang="0">
                    <a:pos x="1626" y="4"/>
                  </a:cxn>
                  <a:cxn ang="0">
                    <a:pos x="1626" y="4"/>
                  </a:cxn>
                  <a:cxn ang="0">
                    <a:pos x="1560" y="48"/>
                  </a:cxn>
                  <a:cxn ang="0">
                    <a:pos x="1492" y="86"/>
                  </a:cxn>
                  <a:cxn ang="0">
                    <a:pos x="1420" y="118"/>
                  </a:cxn>
                  <a:cxn ang="0">
                    <a:pos x="1348" y="144"/>
                  </a:cxn>
                  <a:cxn ang="0">
                    <a:pos x="1276" y="164"/>
                  </a:cxn>
                  <a:cxn ang="0">
                    <a:pos x="1202" y="178"/>
                  </a:cxn>
                  <a:cxn ang="0">
                    <a:pos x="1126" y="184"/>
                  </a:cxn>
                  <a:cxn ang="0">
                    <a:pos x="1052" y="188"/>
                  </a:cxn>
                  <a:cxn ang="0">
                    <a:pos x="978" y="184"/>
                  </a:cxn>
                  <a:cxn ang="0">
                    <a:pos x="904" y="174"/>
                  </a:cxn>
                  <a:cxn ang="0">
                    <a:pos x="832" y="160"/>
                  </a:cxn>
                  <a:cxn ang="0">
                    <a:pos x="760" y="138"/>
                  </a:cxn>
                  <a:cxn ang="0">
                    <a:pos x="690" y="112"/>
                  </a:cxn>
                  <a:cxn ang="0">
                    <a:pos x="622" y="80"/>
                  </a:cxn>
                  <a:cxn ang="0">
                    <a:pos x="556" y="44"/>
                  </a:cxn>
                  <a:cxn ang="0">
                    <a:pos x="494" y="0"/>
                  </a:cxn>
                  <a:cxn ang="0">
                    <a:pos x="0" y="40"/>
                  </a:cxn>
                  <a:cxn ang="0">
                    <a:pos x="116" y="518"/>
                  </a:cxn>
                </a:cxnLst>
                <a:rect l="0" t="0" r="r" b="b"/>
                <a:pathLst>
                  <a:path w="2002" h="828">
                    <a:moveTo>
                      <a:pt x="116" y="518"/>
                    </a:moveTo>
                    <a:lnTo>
                      <a:pt x="116" y="518"/>
                    </a:lnTo>
                    <a:lnTo>
                      <a:pt x="168" y="556"/>
                    </a:lnTo>
                    <a:lnTo>
                      <a:pt x="222" y="590"/>
                    </a:lnTo>
                    <a:lnTo>
                      <a:pt x="276" y="622"/>
                    </a:lnTo>
                    <a:lnTo>
                      <a:pt x="332" y="650"/>
                    </a:lnTo>
                    <a:lnTo>
                      <a:pt x="388" y="678"/>
                    </a:lnTo>
                    <a:lnTo>
                      <a:pt x="444" y="704"/>
                    </a:lnTo>
                    <a:lnTo>
                      <a:pt x="502" y="726"/>
                    </a:lnTo>
                    <a:lnTo>
                      <a:pt x="560" y="746"/>
                    </a:lnTo>
                    <a:lnTo>
                      <a:pt x="620" y="766"/>
                    </a:lnTo>
                    <a:lnTo>
                      <a:pt x="680" y="782"/>
                    </a:lnTo>
                    <a:lnTo>
                      <a:pt x="740" y="794"/>
                    </a:lnTo>
                    <a:lnTo>
                      <a:pt x="802" y="806"/>
                    </a:lnTo>
                    <a:lnTo>
                      <a:pt x="862" y="814"/>
                    </a:lnTo>
                    <a:lnTo>
                      <a:pt x="924" y="822"/>
                    </a:lnTo>
                    <a:lnTo>
                      <a:pt x="986" y="826"/>
                    </a:lnTo>
                    <a:lnTo>
                      <a:pt x="1048" y="828"/>
                    </a:lnTo>
                    <a:lnTo>
                      <a:pt x="1110" y="826"/>
                    </a:lnTo>
                    <a:lnTo>
                      <a:pt x="1172" y="824"/>
                    </a:lnTo>
                    <a:lnTo>
                      <a:pt x="1234" y="818"/>
                    </a:lnTo>
                    <a:lnTo>
                      <a:pt x="1296" y="810"/>
                    </a:lnTo>
                    <a:lnTo>
                      <a:pt x="1358" y="800"/>
                    </a:lnTo>
                    <a:lnTo>
                      <a:pt x="1420" y="788"/>
                    </a:lnTo>
                    <a:lnTo>
                      <a:pt x="1480" y="772"/>
                    </a:lnTo>
                    <a:lnTo>
                      <a:pt x="1540" y="754"/>
                    </a:lnTo>
                    <a:lnTo>
                      <a:pt x="1600" y="734"/>
                    </a:lnTo>
                    <a:lnTo>
                      <a:pt x="1660" y="712"/>
                    </a:lnTo>
                    <a:lnTo>
                      <a:pt x="1720" y="686"/>
                    </a:lnTo>
                    <a:lnTo>
                      <a:pt x="1778" y="658"/>
                    </a:lnTo>
                    <a:lnTo>
                      <a:pt x="1836" y="628"/>
                    </a:lnTo>
                    <a:lnTo>
                      <a:pt x="1892" y="594"/>
                    </a:lnTo>
                    <a:lnTo>
                      <a:pt x="1948" y="560"/>
                    </a:lnTo>
                    <a:lnTo>
                      <a:pt x="2002" y="522"/>
                    </a:lnTo>
                    <a:lnTo>
                      <a:pt x="2002" y="522"/>
                    </a:lnTo>
                    <a:lnTo>
                      <a:pt x="1510" y="484"/>
                    </a:lnTo>
                    <a:lnTo>
                      <a:pt x="1568" y="244"/>
                    </a:lnTo>
                    <a:lnTo>
                      <a:pt x="1626" y="4"/>
                    </a:lnTo>
                    <a:lnTo>
                      <a:pt x="1626" y="4"/>
                    </a:lnTo>
                    <a:lnTo>
                      <a:pt x="1626" y="4"/>
                    </a:lnTo>
                    <a:lnTo>
                      <a:pt x="1592" y="26"/>
                    </a:lnTo>
                    <a:lnTo>
                      <a:pt x="1560" y="48"/>
                    </a:lnTo>
                    <a:lnTo>
                      <a:pt x="1526" y="68"/>
                    </a:lnTo>
                    <a:lnTo>
                      <a:pt x="1492" y="86"/>
                    </a:lnTo>
                    <a:lnTo>
                      <a:pt x="1456" y="102"/>
                    </a:lnTo>
                    <a:lnTo>
                      <a:pt x="1420" y="118"/>
                    </a:lnTo>
                    <a:lnTo>
                      <a:pt x="1384" y="132"/>
                    </a:lnTo>
                    <a:lnTo>
                      <a:pt x="1348" y="144"/>
                    </a:lnTo>
                    <a:lnTo>
                      <a:pt x="1312" y="154"/>
                    </a:lnTo>
                    <a:lnTo>
                      <a:pt x="1276" y="164"/>
                    </a:lnTo>
                    <a:lnTo>
                      <a:pt x="1238" y="170"/>
                    </a:lnTo>
                    <a:lnTo>
                      <a:pt x="1202" y="178"/>
                    </a:lnTo>
                    <a:lnTo>
                      <a:pt x="1164" y="182"/>
                    </a:lnTo>
                    <a:lnTo>
                      <a:pt x="1126" y="184"/>
                    </a:lnTo>
                    <a:lnTo>
                      <a:pt x="1090" y="186"/>
                    </a:lnTo>
                    <a:lnTo>
                      <a:pt x="1052" y="188"/>
                    </a:lnTo>
                    <a:lnTo>
                      <a:pt x="1016" y="186"/>
                    </a:lnTo>
                    <a:lnTo>
                      <a:pt x="978" y="184"/>
                    </a:lnTo>
                    <a:lnTo>
                      <a:pt x="940" y="180"/>
                    </a:lnTo>
                    <a:lnTo>
                      <a:pt x="904" y="174"/>
                    </a:lnTo>
                    <a:lnTo>
                      <a:pt x="868" y="168"/>
                    </a:lnTo>
                    <a:lnTo>
                      <a:pt x="832" y="160"/>
                    </a:lnTo>
                    <a:lnTo>
                      <a:pt x="796" y="150"/>
                    </a:lnTo>
                    <a:lnTo>
                      <a:pt x="760" y="138"/>
                    </a:lnTo>
                    <a:lnTo>
                      <a:pt x="724" y="126"/>
                    </a:lnTo>
                    <a:lnTo>
                      <a:pt x="690" y="112"/>
                    </a:lnTo>
                    <a:lnTo>
                      <a:pt x="656" y="98"/>
                    </a:lnTo>
                    <a:lnTo>
                      <a:pt x="622" y="80"/>
                    </a:lnTo>
                    <a:lnTo>
                      <a:pt x="588" y="62"/>
                    </a:lnTo>
                    <a:lnTo>
                      <a:pt x="556" y="44"/>
                    </a:lnTo>
                    <a:lnTo>
                      <a:pt x="524" y="22"/>
                    </a:lnTo>
                    <a:lnTo>
                      <a:pt x="494" y="0"/>
                    </a:lnTo>
                    <a:lnTo>
                      <a:pt x="246" y="20"/>
                    </a:lnTo>
                    <a:lnTo>
                      <a:pt x="0" y="40"/>
                    </a:lnTo>
                    <a:lnTo>
                      <a:pt x="58" y="280"/>
                    </a:lnTo>
                    <a:lnTo>
                      <a:pt x="116" y="518"/>
                    </a:lnTo>
                    <a:close/>
                  </a:path>
                </a:pathLst>
              </a:custGeom>
              <a:solidFill>
                <a:schemeClr val="accent3"/>
              </a:solidFill>
              <a:ln w="12700" cmpd="sng">
                <a:noFill/>
                <a:prstDash val="solid"/>
                <a:round/>
                <a:headEnd/>
                <a:tailEnd/>
              </a:ln>
              <a:effectLst>
                <a:outerShdw blurRad="107950" dist="12700" dir="5400000" algn="ctr">
                  <a:srgbClr val="000000"/>
                </a:outerShdw>
              </a:effectLst>
              <a:sp3d contourW="44450" prstMaterial="matte">
                <a:bevelT w="63500" h="63500" prst="artDeco"/>
                <a:contourClr>
                  <a:srgbClr val="FFFFFF"/>
                </a:contourClr>
              </a:sp3d>
            </p:spPr>
            <p:txBody>
              <a:bodyPr/>
              <a:lstStyle/>
              <a:p>
                <a:pPr>
                  <a:defRPr/>
                </a:pPr>
                <a:endParaRPr lang="en-US" sz="1350" kern="0" dirty="0">
                  <a:solidFill>
                    <a:sysClr val="windowText" lastClr="000000"/>
                  </a:solidFill>
                </a:endParaRPr>
              </a:p>
            </p:txBody>
          </p:sp>
          <p:sp>
            <p:nvSpPr>
              <p:cNvPr id="9" name="Freeform 5"/>
              <p:cNvSpPr>
                <a:spLocks/>
              </p:cNvSpPr>
              <p:nvPr/>
            </p:nvSpPr>
            <p:spPr bwMode="auto">
              <a:xfrm>
                <a:off x="2105025" y="1492250"/>
                <a:ext cx="3019425" cy="2070100"/>
              </a:xfrm>
              <a:custGeom>
                <a:avLst/>
                <a:gdLst/>
                <a:ahLst/>
                <a:cxnLst>
                  <a:cxn ang="0">
                    <a:pos x="1526" y="0"/>
                  </a:cxn>
                  <a:cxn ang="0">
                    <a:pos x="1400" y="6"/>
                  </a:cxn>
                  <a:cxn ang="0">
                    <a:pos x="1276" y="20"/>
                  </a:cxn>
                  <a:cxn ang="0">
                    <a:pos x="1154" y="44"/>
                  </a:cxn>
                  <a:cxn ang="0">
                    <a:pos x="1034" y="76"/>
                  </a:cxn>
                  <a:cxn ang="0">
                    <a:pos x="918" y="120"/>
                  </a:cxn>
                  <a:cxn ang="0">
                    <a:pos x="804" y="170"/>
                  </a:cxn>
                  <a:cxn ang="0">
                    <a:pos x="696" y="230"/>
                  </a:cxn>
                  <a:cxn ang="0">
                    <a:pos x="592" y="298"/>
                  </a:cxn>
                  <a:cxn ang="0">
                    <a:pos x="494" y="374"/>
                  </a:cxn>
                  <a:cxn ang="0">
                    <a:pos x="402" y="458"/>
                  </a:cxn>
                  <a:cxn ang="0">
                    <a:pos x="316" y="548"/>
                  </a:cxn>
                  <a:cxn ang="0">
                    <a:pos x="236" y="648"/>
                  </a:cxn>
                  <a:cxn ang="0">
                    <a:pos x="164" y="752"/>
                  </a:cxn>
                  <a:cxn ang="0">
                    <a:pos x="102" y="864"/>
                  </a:cxn>
                  <a:cxn ang="0">
                    <a:pos x="46" y="982"/>
                  </a:cxn>
                  <a:cxn ang="0">
                    <a:pos x="0" y="1106"/>
                  </a:cxn>
                  <a:cxn ang="0">
                    <a:pos x="420" y="848"/>
                  </a:cxn>
                  <a:cxn ang="0">
                    <a:pos x="608" y="1304"/>
                  </a:cxn>
                  <a:cxn ang="0">
                    <a:pos x="608" y="1304"/>
                  </a:cxn>
                  <a:cxn ang="0">
                    <a:pos x="636" y="1230"/>
                  </a:cxn>
                  <a:cxn ang="0">
                    <a:pos x="670" y="1158"/>
                  </a:cxn>
                  <a:cxn ang="0">
                    <a:pos x="708" y="1092"/>
                  </a:cxn>
                  <a:cxn ang="0">
                    <a:pos x="750" y="1028"/>
                  </a:cxn>
                  <a:cxn ang="0">
                    <a:pos x="798" y="970"/>
                  </a:cxn>
                  <a:cxn ang="0">
                    <a:pos x="850" y="914"/>
                  </a:cxn>
                  <a:cxn ang="0">
                    <a:pos x="906" y="864"/>
                  </a:cxn>
                  <a:cxn ang="0">
                    <a:pos x="964" y="818"/>
                  </a:cxn>
                  <a:cxn ang="0">
                    <a:pos x="1028" y="778"/>
                  </a:cxn>
                  <a:cxn ang="0">
                    <a:pos x="1092" y="742"/>
                  </a:cxn>
                  <a:cxn ang="0">
                    <a:pos x="1160" y="712"/>
                  </a:cxn>
                  <a:cxn ang="0">
                    <a:pos x="1230" y="686"/>
                  </a:cxn>
                  <a:cxn ang="0">
                    <a:pos x="1302" y="666"/>
                  </a:cxn>
                  <a:cxn ang="0">
                    <a:pos x="1376" y="652"/>
                  </a:cxn>
                  <a:cxn ang="0">
                    <a:pos x="1450" y="644"/>
                  </a:cxn>
                  <a:cxn ang="0">
                    <a:pos x="1526" y="640"/>
                  </a:cxn>
                  <a:cxn ang="0">
                    <a:pos x="1902" y="320"/>
                  </a:cxn>
                  <a:cxn ang="0">
                    <a:pos x="1526" y="0"/>
                  </a:cxn>
                </a:cxnLst>
                <a:rect l="0" t="0" r="r" b="b"/>
                <a:pathLst>
                  <a:path w="1902" h="1304">
                    <a:moveTo>
                      <a:pt x="1526" y="0"/>
                    </a:moveTo>
                    <a:lnTo>
                      <a:pt x="1526" y="0"/>
                    </a:lnTo>
                    <a:lnTo>
                      <a:pt x="1464" y="2"/>
                    </a:lnTo>
                    <a:lnTo>
                      <a:pt x="1400" y="6"/>
                    </a:lnTo>
                    <a:lnTo>
                      <a:pt x="1338" y="12"/>
                    </a:lnTo>
                    <a:lnTo>
                      <a:pt x="1276" y="20"/>
                    </a:lnTo>
                    <a:lnTo>
                      <a:pt x="1214" y="30"/>
                    </a:lnTo>
                    <a:lnTo>
                      <a:pt x="1154" y="44"/>
                    </a:lnTo>
                    <a:lnTo>
                      <a:pt x="1094" y="60"/>
                    </a:lnTo>
                    <a:lnTo>
                      <a:pt x="1034" y="76"/>
                    </a:lnTo>
                    <a:lnTo>
                      <a:pt x="974" y="96"/>
                    </a:lnTo>
                    <a:lnTo>
                      <a:pt x="918" y="120"/>
                    </a:lnTo>
                    <a:lnTo>
                      <a:pt x="860" y="144"/>
                    </a:lnTo>
                    <a:lnTo>
                      <a:pt x="804" y="170"/>
                    </a:lnTo>
                    <a:lnTo>
                      <a:pt x="750" y="200"/>
                    </a:lnTo>
                    <a:lnTo>
                      <a:pt x="696" y="230"/>
                    </a:lnTo>
                    <a:lnTo>
                      <a:pt x="644" y="264"/>
                    </a:lnTo>
                    <a:lnTo>
                      <a:pt x="592" y="298"/>
                    </a:lnTo>
                    <a:lnTo>
                      <a:pt x="542" y="336"/>
                    </a:lnTo>
                    <a:lnTo>
                      <a:pt x="494" y="374"/>
                    </a:lnTo>
                    <a:lnTo>
                      <a:pt x="448" y="416"/>
                    </a:lnTo>
                    <a:lnTo>
                      <a:pt x="402" y="458"/>
                    </a:lnTo>
                    <a:lnTo>
                      <a:pt x="358" y="502"/>
                    </a:lnTo>
                    <a:lnTo>
                      <a:pt x="316" y="548"/>
                    </a:lnTo>
                    <a:lnTo>
                      <a:pt x="276" y="598"/>
                    </a:lnTo>
                    <a:lnTo>
                      <a:pt x="236" y="648"/>
                    </a:lnTo>
                    <a:lnTo>
                      <a:pt x="200" y="698"/>
                    </a:lnTo>
                    <a:lnTo>
                      <a:pt x="164" y="752"/>
                    </a:lnTo>
                    <a:lnTo>
                      <a:pt x="132" y="808"/>
                    </a:lnTo>
                    <a:lnTo>
                      <a:pt x="102" y="864"/>
                    </a:lnTo>
                    <a:lnTo>
                      <a:pt x="72" y="922"/>
                    </a:lnTo>
                    <a:lnTo>
                      <a:pt x="46" y="982"/>
                    </a:lnTo>
                    <a:lnTo>
                      <a:pt x="22" y="1044"/>
                    </a:lnTo>
                    <a:lnTo>
                      <a:pt x="0" y="1106"/>
                    </a:lnTo>
                    <a:lnTo>
                      <a:pt x="0" y="1106"/>
                    </a:lnTo>
                    <a:lnTo>
                      <a:pt x="420" y="848"/>
                    </a:lnTo>
                    <a:lnTo>
                      <a:pt x="514" y="1076"/>
                    </a:lnTo>
                    <a:lnTo>
                      <a:pt x="608" y="1304"/>
                    </a:lnTo>
                    <a:lnTo>
                      <a:pt x="608" y="1304"/>
                    </a:lnTo>
                    <a:lnTo>
                      <a:pt x="608" y="1304"/>
                    </a:lnTo>
                    <a:lnTo>
                      <a:pt x="622" y="1266"/>
                    </a:lnTo>
                    <a:lnTo>
                      <a:pt x="636" y="1230"/>
                    </a:lnTo>
                    <a:lnTo>
                      <a:pt x="652" y="1194"/>
                    </a:lnTo>
                    <a:lnTo>
                      <a:pt x="670" y="1158"/>
                    </a:lnTo>
                    <a:lnTo>
                      <a:pt x="688" y="1124"/>
                    </a:lnTo>
                    <a:lnTo>
                      <a:pt x="708" y="1092"/>
                    </a:lnTo>
                    <a:lnTo>
                      <a:pt x="728" y="1060"/>
                    </a:lnTo>
                    <a:lnTo>
                      <a:pt x="750" y="1028"/>
                    </a:lnTo>
                    <a:lnTo>
                      <a:pt x="774" y="998"/>
                    </a:lnTo>
                    <a:lnTo>
                      <a:pt x="798" y="970"/>
                    </a:lnTo>
                    <a:lnTo>
                      <a:pt x="824" y="942"/>
                    </a:lnTo>
                    <a:lnTo>
                      <a:pt x="850" y="914"/>
                    </a:lnTo>
                    <a:lnTo>
                      <a:pt x="878" y="888"/>
                    </a:lnTo>
                    <a:lnTo>
                      <a:pt x="906" y="864"/>
                    </a:lnTo>
                    <a:lnTo>
                      <a:pt x="934" y="840"/>
                    </a:lnTo>
                    <a:lnTo>
                      <a:pt x="964" y="818"/>
                    </a:lnTo>
                    <a:lnTo>
                      <a:pt x="996" y="798"/>
                    </a:lnTo>
                    <a:lnTo>
                      <a:pt x="1028" y="778"/>
                    </a:lnTo>
                    <a:lnTo>
                      <a:pt x="1060" y="760"/>
                    </a:lnTo>
                    <a:lnTo>
                      <a:pt x="1092" y="742"/>
                    </a:lnTo>
                    <a:lnTo>
                      <a:pt x="1126" y="726"/>
                    </a:lnTo>
                    <a:lnTo>
                      <a:pt x="1160" y="712"/>
                    </a:lnTo>
                    <a:lnTo>
                      <a:pt x="1194" y="698"/>
                    </a:lnTo>
                    <a:lnTo>
                      <a:pt x="1230" y="686"/>
                    </a:lnTo>
                    <a:lnTo>
                      <a:pt x="1266" y="676"/>
                    </a:lnTo>
                    <a:lnTo>
                      <a:pt x="1302" y="666"/>
                    </a:lnTo>
                    <a:lnTo>
                      <a:pt x="1338" y="658"/>
                    </a:lnTo>
                    <a:lnTo>
                      <a:pt x="1376" y="652"/>
                    </a:lnTo>
                    <a:lnTo>
                      <a:pt x="1414" y="646"/>
                    </a:lnTo>
                    <a:lnTo>
                      <a:pt x="1450" y="644"/>
                    </a:lnTo>
                    <a:lnTo>
                      <a:pt x="1488" y="642"/>
                    </a:lnTo>
                    <a:lnTo>
                      <a:pt x="1526" y="640"/>
                    </a:lnTo>
                    <a:lnTo>
                      <a:pt x="1714" y="480"/>
                    </a:lnTo>
                    <a:lnTo>
                      <a:pt x="1902" y="320"/>
                    </a:lnTo>
                    <a:lnTo>
                      <a:pt x="1714" y="160"/>
                    </a:lnTo>
                    <a:lnTo>
                      <a:pt x="1526" y="0"/>
                    </a:lnTo>
                    <a:close/>
                  </a:path>
                </a:pathLst>
              </a:custGeom>
              <a:solidFill>
                <a:srgbClr val="512C1E"/>
              </a:solidFill>
              <a:ln w="12700" cmpd="sng">
                <a:noFill/>
                <a:prstDash val="solid"/>
                <a:round/>
                <a:headEnd/>
                <a:tailEnd/>
              </a:ln>
              <a:effectLst>
                <a:outerShdw blurRad="107950" dist="12700" dir="5400000" algn="ctr">
                  <a:srgbClr val="000000"/>
                </a:outerShdw>
              </a:effectLst>
              <a:sp3d contourW="44450" prstMaterial="matte">
                <a:bevelT w="63500" h="63500" prst="artDeco"/>
                <a:contourClr>
                  <a:srgbClr val="FFFFFF"/>
                </a:contourClr>
              </a:sp3d>
            </p:spPr>
            <p:txBody>
              <a:bodyPr/>
              <a:lstStyle/>
              <a:p>
                <a:pPr>
                  <a:defRPr/>
                </a:pPr>
                <a:endParaRPr lang="en-US" sz="1350" kern="0" dirty="0">
                  <a:solidFill>
                    <a:sysClr val="windowText" lastClr="000000"/>
                  </a:solidFill>
                </a:endParaRPr>
              </a:p>
            </p:txBody>
          </p:sp>
          <p:sp>
            <p:nvSpPr>
              <p:cNvPr id="10" name="Freeform 6"/>
              <p:cNvSpPr>
                <a:spLocks/>
              </p:cNvSpPr>
              <p:nvPr/>
            </p:nvSpPr>
            <p:spPr bwMode="auto">
              <a:xfrm>
                <a:off x="1978025" y="2838450"/>
                <a:ext cx="1644650" cy="3257550"/>
              </a:xfrm>
              <a:custGeom>
                <a:avLst/>
                <a:gdLst/>
                <a:ahLst/>
                <a:cxnLst>
                  <a:cxn ang="0">
                    <a:pos x="80" y="260"/>
                  </a:cxn>
                  <a:cxn ang="0">
                    <a:pos x="46" y="380"/>
                  </a:cxn>
                  <a:cxn ang="0">
                    <a:pos x="22" y="504"/>
                  </a:cxn>
                  <a:cxn ang="0">
                    <a:pos x="6" y="628"/>
                  </a:cxn>
                  <a:cxn ang="0">
                    <a:pos x="0" y="752"/>
                  </a:cxn>
                  <a:cxn ang="0">
                    <a:pos x="6" y="876"/>
                  </a:cxn>
                  <a:cxn ang="0">
                    <a:pos x="20" y="998"/>
                  </a:cxn>
                  <a:cxn ang="0">
                    <a:pos x="42" y="1120"/>
                  </a:cxn>
                  <a:cxn ang="0">
                    <a:pos x="74" y="1240"/>
                  </a:cxn>
                  <a:cxn ang="0">
                    <a:pos x="116" y="1356"/>
                  </a:cxn>
                  <a:cxn ang="0">
                    <a:pos x="168" y="1470"/>
                  </a:cxn>
                  <a:cxn ang="0">
                    <a:pos x="228" y="1580"/>
                  </a:cxn>
                  <a:cxn ang="0">
                    <a:pos x="296" y="1686"/>
                  </a:cxn>
                  <a:cxn ang="0">
                    <a:pos x="374" y="1786"/>
                  </a:cxn>
                  <a:cxn ang="0">
                    <a:pos x="462" y="1882"/>
                  </a:cxn>
                  <a:cxn ang="0">
                    <a:pos x="556" y="1970"/>
                  </a:cxn>
                  <a:cxn ang="0">
                    <a:pos x="660" y="2052"/>
                  </a:cxn>
                  <a:cxn ang="0">
                    <a:pos x="544" y="1574"/>
                  </a:cxn>
                  <a:cxn ang="0">
                    <a:pos x="1036" y="1536"/>
                  </a:cxn>
                  <a:cxn ang="0">
                    <a:pos x="1036" y="1536"/>
                  </a:cxn>
                  <a:cxn ang="0">
                    <a:pos x="974" y="1486"/>
                  </a:cxn>
                  <a:cxn ang="0">
                    <a:pos x="918" y="1432"/>
                  </a:cxn>
                  <a:cxn ang="0">
                    <a:pos x="866" y="1376"/>
                  </a:cxn>
                  <a:cxn ang="0">
                    <a:pos x="818" y="1314"/>
                  </a:cxn>
                  <a:cxn ang="0">
                    <a:pos x="776" y="1252"/>
                  </a:cxn>
                  <a:cxn ang="0">
                    <a:pos x="740" y="1186"/>
                  </a:cxn>
                  <a:cxn ang="0">
                    <a:pos x="710" y="1116"/>
                  </a:cxn>
                  <a:cxn ang="0">
                    <a:pos x="686" y="1046"/>
                  </a:cxn>
                  <a:cxn ang="0">
                    <a:pos x="666" y="974"/>
                  </a:cxn>
                  <a:cxn ang="0">
                    <a:pos x="652" y="902"/>
                  </a:cxn>
                  <a:cxn ang="0">
                    <a:pos x="644" y="828"/>
                  </a:cxn>
                  <a:cxn ang="0">
                    <a:pos x="640" y="754"/>
                  </a:cxn>
                  <a:cxn ang="0">
                    <a:pos x="644" y="678"/>
                  </a:cxn>
                  <a:cxn ang="0">
                    <a:pos x="654" y="604"/>
                  </a:cxn>
                  <a:cxn ang="0">
                    <a:pos x="668" y="530"/>
                  </a:cxn>
                  <a:cxn ang="0">
                    <a:pos x="690" y="458"/>
                  </a:cxn>
                  <a:cxn ang="0">
                    <a:pos x="500" y="0"/>
                  </a:cxn>
                  <a:cxn ang="0">
                    <a:pos x="80" y="260"/>
                  </a:cxn>
                </a:cxnLst>
                <a:rect l="0" t="0" r="r" b="b"/>
                <a:pathLst>
                  <a:path w="1036" h="2052">
                    <a:moveTo>
                      <a:pt x="80" y="260"/>
                    </a:moveTo>
                    <a:lnTo>
                      <a:pt x="80" y="260"/>
                    </a:lnTo>
                    <a:lnTo>
                      <a:pt x="62" y="320"/>
                    </a:lnTo>
                    <a:lnTo>
                      <a:pt x="46" y="380"/>
                    </a:lnTo>
                    <a:lnTo>
                      <a:pt x="32" y="442"/>
                    </a:lnTo>
                    <a:lnTo>
                      <a:pt x="22" y="504"/>
                    </a:lnTo>
                    <a:lnTo>
                      <a:pt x="12" y="566"/>
                    </a:lnTo>
                    <a:lnTo>
                      <a:pt x="6" y="628"/>
                    </a:lnTo>
                    <a:lnTo>
                      <a:pt x="2" y="690"/>
                    </a:lnTo>
                    <a:lnTo>
                      <a:pt x="0" y="752"/>
                    </a:lnTo>
                    <a:lnTo>
                      <a:pt x="2" y="814"/>
                    </a:lnTo>
                    <a:lnTo>
                      <a:pt x="6" y="876"/>
                    </a:lnTo>
                    <a:lnTo>
                      <a:pt x="10" y="938"/>
                    </a:lnTo>
                    <a:lnTo>
                      <a:pt x="20" y="998"/>
                    </a:lnTo>
                    <a:lnTo>
                      <a:pt x="30" y="1060"/>
                    </a:lnTo>
                    <a:lnTo>
                      <a:pt x="42" y="1120"/>
                    </a:lnTo>
                    <a:lnTo>
                      <a:pt x="58" y="1180"/>
                    </a:lnTo>
                    <a:lnTo>
                      <a:pt x="74" y="1240"/>
                    </a:lnTo>
                    <a:lnTo>
                      <a:pt x="94" y="1298"/>
                    </a:lnTo>
                    <a:lnTo>
                      <a:pt x="116" y="1356"/>
                    </a:lnTo>
                    <a:lnTo>
                      <a:pt x="142" y="1414"/>
                    </a:lnTo>
                    <a:lnTo>
                      <a:pt x="168" y="1470"/>
                    </a:lnTo>
                    <a:lnTo>
                      <a:pt x="196" y="1526"/>
                    </a:lnTo>
                    <a:lnTo>
                      <a:pt x="228" y="1580"/>
                    </a:lnTo>
                    <a:lnTo>
                      <a:pt x="262" y="1634"/>
                    </a:lnTo>
                    <a:lnTo>
                      <a:pt x="296" y="1686"/>
                    </a:lnTo>
                    <a:lnTo>
                      <a:pt x="334" y="1738"/>
                    </a:lnTo>
                    <a:lnTo>
                      <a:pt x="374" y="1786"/>
                    </a:lnTo>
                    <a:lnTo>
                      <a:pt x="418" y="1836"/>
                    </a:lnTo>
                    <a:lnTo>
                      <a:pt x="462" y="1882"/>
                    </a:lnTo>
                    <a:lnTo>
                      <a:pt x="508" y="1928"/>
                    </a:lnTo>
                    <a:lnTo>
                      <a:pt x="556" y="1970"/>
                    </a:lnTo>
                    <a:lnTo>
                      <a:pt x="608" y="2012"/>
                    </a:lnTo>
                    <a:lnTo>
                      <a:pt x="660" y="2052"/>
                    </a:lnTo>
                    <a:lnTo>
                      <a:pt x="660" y="2052"/>
                    </a:lnTo>
                    <a:lnTo>
                      <a:pt x="544" y="1574"/>
                    </a:lnTo>
                    <a:lnTo>
                      <a:pt x="790" y="1554"/>
                    </a:lnTo>
                    <a:lnTo>
                      <a:pt x="1036" y="1536"/>
                    </a:lnTo>
                    <a:lnTo>
                      <a:pt x="1036" y="1536"/>
                    </a:lnTo>
                    <a:lnTo>
                      <a:pt x="1036" y="1536"/>
                    </a:lnTo>
                    <a:lnTo>
                      <a:pt x="1006" y="1512"/>
                    </a:lnTo>
                    <a:lnTo>
                      <a:pt x="974" y="1486"/>
                    </a:lnTo>
                    <a:lnTo>
                      <a:pt x="946" y="1460"/>
                    </a:lnTo>
                    <a:lnTo>
                      <a:pt x="918" y="1432"/>
                    </a:lnTo>
                    <a:lnTo>
                      <a:pt x="890" y="1404"/>
                    </a:lnTo>
                    <a:lnTo>
                      <a:pt x="866" y="1376"/>
                    </a:lnTo>
                    <a:lnTo>
                      <a:pt x="842" y="1346"/>
                    </a:lnTo>
                    <a:lnTo>
                      <a:pt x="818" y="1314"/>
                    </a:lnTo>
                    <a:lnTo>
                      <a:pt x="796" y="1284"/>
                    </a:lnTo>
                    <a:lnTo>
                      <a:pt x="776" y="1252"/>
                    </a:lnTo>
                    <a:lnTo>
                      <a:pt x="758" y="1218"/>
                    </a:lnTo>
                    <a:lnTo>
                      <a:pt x="740" y="1186"/>
                    </a:lnTo>
                    <a:lnTo>
                      <a:pt x="724" y="1152"/>
                    </a:lnTo>
                    <a:lnTo>
                      <a:pt x="710" y="1116"/>
                    </a:lnTo>
                    <a:lnTo>
                      <a:pt x="698" y="1082"/>
                    </a:lnTo>
                    <a:lnTo>
                      <a:pt x="686" y="1046"/>
                    </a:lnTo>
                    <a:lnTo>
                      <a:pt x="674" y="1010"/>
                    </a:lnTo>
                    <a:lnTo>
                      <a:pt x="666" y="974"/>
                    </a:lnTo>
                    <a:lnTo>
                      <a:pt x="658" y="938"/>
                    </a:lnTo>
                    <a:lnTo>
                      <a:pt x="652" y="902"/>
                    </a:lnTo>
                    <a:lnTo>
                      <a:pt x="646" y="864"/>
                    </a:lnTo>
                    <a:lnTo>
                      <a:pt x="644" y="828"/>
                    </a:lnTo>
                    <a:lnTo>
                      <a:pt x="642" y="790"/>
                    </a:lnTo>
                    <a:lnTo>
                      <a:pt x="640" y="754"/>
                    </a:lnTo>
                    <a:lnTo>
                      <a:pt x="642" y="716"/>
                    </a:lnTo>
                    <a:lnTo>
                      <a:pt x="644" y="678"/>
                    </a:lnTo>
                    <a:lnTo>
                      <a:pt x="648" y="642"/>
                    </a:lnTo>
                    <a:lnTo>
                      <a:pt x="654" y="604"/>
                    </a:lnTo>
                    <a:lnTo>
                      <a:pt x="660" y="568"/>
                    </a:lnTo>
                    <a:lnTo>
                      <a:pt x="668" y="530"/>
                    </a:lnTo>
                    <a:lnTo>
                      <a:pt x="678" y="494"/>
                    </a:lnTo>
                    <a:lnTo>
                      <a:pt x="690" y="458"/>
                    </a:lnTo>
                    <a:lnTo>
                      <a:pt x="594" y="228"/>
                    </a:lnTo>
                    <a:lnTo>
                      <a:pt x="500" y="0"/>
                    </a:lnTo>
                    <a:lnTo>
                      <a:pt x="290" y="130"/>
                    </a:lnTo>
                    <a:lnTo>
                      <a:pt x="80" y="260"/>
                    </a:lnTo>
                    <a:close/>
                  </a:path>
                </a:pathLst>
              </a:custGeom>
              <a:solidFill>
                <a:schemeClr val="accent5"/>
              </a:solidFill>
              <a:ln w="12700" cmpd="sng">
                <a:noFill/>
                <a:prstDash val="solid"/>
                <a:round/>
                <a:headEnd/>
                <a:tailEnd/>
              </a:ln>
              <a:effectLst>
                <a:outerShdw blurRad="107950" dist="12700" dir="5400000" algn="ctr">
                  <a:srgbClr val="000000"/>
                </a:outerShdw>
              </a:effectLst>
              <a:sp3d contourW="44450" prstMaterial="matte">
                <a:bevelT w="63500" h="63500" prst="artDeco"/>
                <a:contourClr>
                  <a:srgbClr val="FFFFFF"/>
                </a:contourClr>
              </a:sp3d>
            </p:spPr>
            <p:txBody>
              <a:bodyPr/>
              <a:lstStyle/>
              <a:p>
                <a:pPr>
                  <a:defRPr/>
                </a:pPr>
                <a:endParaRPr lang="en-US" sz="1350" kern="0" dirty="0">
                  <a:solidFill>
                    <a:sysClr val="windowText" lastClr="000000"/>
                  </a:solidFill>
                </a:endParaRPr>
              </a:p>
            </p:txBody>
          </p:sp>
          <p:sp>
            <p:nvSpPr>
              <p:cNvPr id="11" name="Freeform 7"/>
              <p:cNvSpPr>
                <a:spLocks/>
              </p:cNvSpPr>
              <p:nvPr/>
            </p:nvSpPr>
            <p:spPr bwMode="auto">
              <a:xfrm>
                <a:off x="5235575" y="3257550"/>
                <a:ext cx="1835150" cy="2844800"/>
              </a:xfrm>
              <a:custGeom>
                <a:avLst/>
                <a:gdLst/>
                <a:ahLst/>
                <a:cxnLst>
                  <a:cxn ang="0">
                    <a:pos x="492" y="1792"/>
                  </a:cxn>
                  <a:cxn ang="0">
                    <a:pos x="592" y="1714"/>
                  </a:cxn>
                  <a:cxn ang="0">
                    <a:pos x="684" y="1630"/>
                  </a:cxn>
                  <a:cxn ang="0">
                    <a:pos x="770" y="1538"/>
                  </a:cxn>
                  <a:cxn ang="0">
                    <a:pos x="846" y="1440"/>
                  </a:cxn>
                  <a:cxn ang="0">
                    <a:pos x="916" y="1338"/>
                  </a:cxn>
                  <a:cxn ang="0">
                    <a:pos x="976" y="1230"/>
                  </a:cxn>
                  <a:cxn ang="0">
                    <a:pos x="1030" y="1118"/>
                  </a:cxn>
                  <a:cxn ang="0">
                    <a:pos x="1074" y="1002"/>
                  </a:cxn>
                  <a:cxn ang="0">
                    <a:pos x="1108" y="884"/>
                  </a:cxn>
                  <a:cxn ang="0">
                    <a:pos x="1134" y="762"/>
                  </a:cxn>
                  <a:cxn ang="0">
                    <a:pos x="1150" y="636"/>
                  </a:cxn>
                  <a:cxn ang="0">
                    <a:pos x="1156" y="510"/>
                  </a:cxn>
                  <a:cxn ang="0">
                    <a:pos x="1152" y="384"/>
                  </a:cxn>
                  <a:cxn ang="0">
                    <a:pos x="1138" y="256"/>
                  </a:cxn>
                  <a:cxn ang="0">
                    <a:pos x="1114" y="128"/>
                  </a:cxn>
                  <a:cxn ang="0">
                    <a:pos x="1078" y="0"/>
                  </a:cxn>
                  <a:cxn ang="0">
                    <a:pos x="890" y="456"/>
                  </a:cxn>
                  <a:cxn ang="0">
                    <a:pos x="470" y="198"/>
                  </a:cxn>
                  <a:cxn ang="0">
                    <a:pos x="468" y="198"/>
                  </a:cxn>
                  <a:cxn ang="0">
                    <a:pos x="490" y="274"/>
                  </a:cxn>
                  <a:cxn ang="0">
                    <a:pos x="506" y="352"/>
                  </a:cxn>
                  <a:cxn ang="0">
                    <a:pos x="514" y="428"/>
                  </a:cxn>
                  <a:cxn ang="0">
                    <a:pos x="516" y="504"/>
                  </a:cxn>
                  <a:cxn ang="0">
                    <a:pos x="512" y="580"/>
                  </a:cxn>
                  <a:cxn ang="0">
                    <a:pos x="502" y="656"/>
                  </a:cxn>
                  <a:cxn ang="0">
                    <a:pos x="488" y="728"/>
                  </a:cxn>
                  <a:cxn ang="0">
                    <a:pos x="466" y="800"/>
                  </a:cxn>
                  <a:cxn ang="0">
                    <a:pos x="440" y="870"/>
                  </a:cxn>
                  <a:cxn ang="0">
                    <a:pos x="408" y="938"/>
                  </a:cxn>
                  <a:cxn ang="0">
                    <a:pos x="372" y="1002"/>
                  </a:cxn>
                  <a:cxn ang="0">
                    <a:pos x="330" y="1064"/>
                  </a:cxn>
                  <a:cxn ang="0">
                    <a:pos x="282" y="1122"/>
                  </a:cxn>
                  <a:cxn ang="0">
                    <a:pos x="232" y="1176"/>
                  </a:cxn>
                  <a:cxn ang="0">
                    <a:pos x="176" y="1228"/>
                  </a:cxn>
                  <a:cxn ang="0">
                    <a:pos x="116" y="1274"/>
                  </a:cxn>
                  <a:cxn ang="0">
                    <a:pos x="0" y="1756"/>
                  </a:cxn>
                  <a:cxn ang="0">
                    <a:pos x="492" y="1792"/>
                  </a:cxn>
                </a:cxnLst>
                <a:rect l="0" t="0" r="r" b="b"/>
                <a:pathLst>
                  <a:path w="1156" h="1792">
                    <a:moveTo>
                      <a:pt x="492" y="1792"/>
                    </a:moveTo>
                    <a:lnTo>
                      <a:pt x="492" y="1792"/>
                    </a:lnTo>
                    <a:lnTo>
                      <a:pt x="544" y="1754"/>
                    </a:lnTo>
                    <a:lnTo>
                      <a:pt x="592" y="1714"/>
                    </a:lnTo>
                    <a:lnTo>
                      <a:pt x="640" y="1672"/>
                    </a:lnTo>
                    <a:lnTo>
                      <a:pt x="684" y="1630"/>
                    </a:lnTo>
                    <a:lnTo>
                      <a:pt x="728" y="1584"/>
                    </a:lnTo>
                    <a:lnTo>
                      <a:pt x="770" y="1538"/>
                    </a:lnTo>
                    <a:lnTo>
                      <a:pt x="808" y="1490"/>
                    </a:lnTo>
                    <a:lnTo>
                      <a:pt x="846" y="1440"/>
                    </a:lnTo>
                    <a:lnTo>
                      <a:pt x="882" y="1390"/>
                    </a:lnTo>
                    <a:lnTo>
                      <a:pt x="916" y="1338"/>
                    </a:lnTo>
                    <a:lnTo>
                      <a:pt x="948" y="1284"/>
                    </a:lnTo>
                    <a:lnTo>
                      <a:pt x="976" y="1230"/>
                    </a:lnTo>
                    <a:lnTo>
                      <a:pt x="1004" y="1174"/>
                    </a:lnTo>
                    <a:lnTo>
                      <a:pt x="1030" y="1118"/>
                    </a:lnTo>
                    <a:lnTo>
                      <a:pt x="1052" y="1060"/>
                    </a:lnTo>
                    <a:lnTo>
                      <a:pt x="1074" y="1002"/>
                    </a:lnTo>
                    <a:lnTo>
                      <a:pt x="1092" y="944"/>
                    </a:lnTo>
                    <a:lnTo>
                      <a:pt x="1108" y="884"/>
                    </a:lnTo>
                    <a:lnTo>
                      <a:pt x="1122" y="822"/>
                    </a:lnTo>
                    <a:lnTo>
                      <a:pt x="1134" y="762"/>
                    </a:lnTo>
                    <a:lnTo>
                      <a:pt x="1144" y="700"/>
                    </a:lnTo>
                    <a:lnTo>
                      <a:pt x="1150" y="636"/>
                    </a:lnTo>
                    <a:lnTo>
                      <a:pt x="1154" y="574"/>
                    </a:lnTo>
                    <a:lnTo>
                      <a:pt x="1156" y="510"/>
                    </a:lnTo>
                    <a:lnTo>
                      <a:pt x="1156" y="448"/>
                    </a:lnTo>
                    <a:lnTo>
                      <a:pt x="1152" y="384"/>
                    </a:lnTo>
                    <a:lnTo>
                      <a:pt x="1146" y="320"/>
                    </a:lnTo>
                    <a:lnTo>
                      <a:pt x="1138" y="256"/>
                    </a:lnTo>
                    <a:lnTo>
                      <a:pt x="1126" y="192"/>
                    </a:lnTo>
                    <a:lnTo>
                      <a:pt x="1114" y="128"/>
                    </a:lnTo>
                    <a:lnTo>
                      <a:pt x="1096" y="64"/>
                    </a:lnTo>
                    <a:lnTo>
                      <a:pt x="1078" y="0"/>
                    </a:lnTo>
                    <a:lnTo>
                      <a:pt x="1078" y="0"/>
                    </a:lnTo>
                    <a:lnTo>
                      <a:pt x="890" y="456"/>
                    </a:lnTo>
                    <a:lnTo>
                      <a:pt x="680" y="328"/>
                    </a:lnTo>
                    <a:lnTo>
                      <a:pt x="470" y="198"/>
                    </a:lnTo>
                    <a:lnTo>
                      <a:pt x="468" y="198"/>
                    </a:lnTo>
                    <a:lnTo>
                      <a:pt x="468" y="198"/>
                    </a:lnTo>
                    <a:lnTo>
                      <a:pt x="480" y="236"/>
                    </a:lnTo>
                    <a:lnTo>
                      <a:pt x="490" y="274"/>
                    </a:lnTo>
                    <a:lnTo>
                      <a:pt x="498" y="314"/>
                    </a:lnTo>
                    <a:lnTo>
                      <a:pt x="506" y="352"/>
                    </a:lnTo>
                    <a:lnTo>
                      <a:pt x="510" y="390"/>
                    </a:lnTo>
                    <a:lnTo>
                      <a:pt x="514" y="428"/>
                    </a:lnTo>
                    <a:lnTo>
                      <a:pt x="516" y="466"/>
                    </a:lnTo>
                    <a:lnTo>
                      <a:pt x="516" y="504"/>
                    </a:lnTo>
                    <a:lnTo>
                      <a:pt x="514" y="542"/>
                    </a:lnTo>
                    <a:lnTo>
                      <a:pt x="512" y="580"/>
                    </a:lnTo>
                    <a:lnTo>
                      <a:pt x="508" y="618"/>
                    </a:lnTo>
                    <a:lnTo>
                      <a:pt x="502" y="656"/>
                    </a:lnTo>
                    <a:lnTo>
                      <a:pt x="496" y="692"/>
                    </a:lnTo>
                    <a:lnTo>
                      <a:pt x="488" y="728"/>
                    </a:lnTo>
                    <a:lnTo>
                      <a:pt x="478" y="764"/>
                    </a:lnTo>
                    <a:lnTo>
                      <a:pt x="466" y="800"/>
                    </a:lnTo>
                    <a:lnTo>
                      <a:pt x="454" y="836"/>
                    </a:lnTo>
                    <a:lnTo>
                      <a:pt x="440" y="870"/>
                    </a:lnTo>
                    <a:lnTo>
                      <a:pt x="424" y="904"/>
                    </a:lnTo>
                    <a:lnTo>
                      <a:pt x="408" y="938"/>
                    </a:lnTo>
                    <a:lnTo>
                      <a:pt x="390" y="970"/>
                    </a:lnTo>
                    <a:lnTo>
                      <a:pt x="372" y="1002"/>
                    </a:lnTo>
                    <a:lnTo>
                      <a:pt x="350" y="1032"/>
                    </a:lnTo>
                    <a:lnTo>
                      <a:pt x="330" y="1064"/>
                    </a:lnTo>
                    <a:lnTo>
                      <a:pt x="306" y="1094"/>
                    </a:lnTo>
                    <a:lnTo>
                      <a:pt x="282" y="1122"/>
                    </a:lnTo>
                    <a:lnTo>
                      <a:pt x="258" y="1150"/>
                    </a:lnTo>
                    <a:lnTo>
                      <a:pt x="232" y="1176"/>
                    </a:lnTo>
                    <a:lnTo>
                      <a:pt x="204" y="1202"/>
                    </a:lnTo>
                    <a:lnTo>
                      <a:pt x="176" y="1228"/>
                    </a:lnTo>
                    <a:lnTo>
                      <a:pt x="146" y="1252"/>
                    </a:lnTo>
                    <a:lnTo>
                      <a:pt x="116" y="1274"/>
                    </a:lnTo>
                    <a:lnTo>
                      <a:pt x="58" y="1516"/>
                    </a:lnTo>
                    <a:lnTo>
                      <a:pt x="0" y="1756"/>
                    </a:lnTo>
                    <a:lnTo>
                      <a:pt x="246" y="1774"/>
                    </a:lnTo>
                    <a:lnTo>
                      <a:pt x="492" y="1792"/>
                    </a:lnTo>
                    <a:close/>
                  </a:path>
                </a:pathLst>
              </a:custGeom>
              <a:solidFill>
                <a:schemeClr val="accent2"/>
              </a:solidFill>
              <a:ln w="12700" cmpd="sng">
                <a:noFill/>
                <a:prstDash val="solid"/>
                <a:round/>
                <a:headEnd/>
                <a:tailEnd/>
              </a:ln>
              <a:effectLst>
                <a:outerShdw blurRad="107950" dist="12700" dir="5400000" algn="ctr">
                  <a:srgbClr val="000000"/>
                </a:outerShdw>
              </a:effectLst>
              <a:sp3d contourW="44450" prstMaterial="matte">
                <a:bevelT w="63500" h="63500" prst="artDeco"/>
                <a:contourClr>
                  <a:srgbClr val="FFFFFF"/>
                </a:contourClr>
              </a:sp3d>
            </p:spPr>
            <p:txBody>
              <a:bodyPr/>
              <a:lstStyle/>
              <a:p>
                <a:pPr>
                  <a:defRPr/>
                </a:pPr>
                <a:endParaRPr lang="en-US" sz="1350" kern="0" dirty="0">
                  <a:solidFill>
                    <a:sysClr val="windowText" lastClr="000000"/>
                  </a:solidFill>
                </a:endParaRPr>
              </a:p>
            </p:txBody>
          </p:sp>
        </p:grpSp>
        <p:sp>
          <p:nvSpPr>
            <p:cNvPr id="12" name="TextBox 11"/>
            <p:cNvSpPr txBox="1"/>
            <p:nvPr/>
          </p:nvSpPr>
          <p:spPr>
            <a:xfrm>
              <a:off x="5970322" y="877777"/>
              <a:ext cx="2299720" cy="968118"/>
            </a:xfrm>
            <a:prstGeom prst="rect">
              <a:avLst/>
            </a:prstGeom>
            <a:noFill/>
          </p:spPr>
          <p:txBody>
            <a:bodyPr wrap="square" rtlCol="0">
              <a:spAutoFit/>
            </a:bodyPr>
            <a:lstStyle/>
            <a:p>
              <a:r>
                <a:rPr lang="en-US" sz="1600" dirty="0">
                  <a:solidFill>
                    <a:srgbClr val="002D5C"/>
                  </a:solidFill>
                </a:rPr>
                <a:t>Survey your students</a:t>
              </a:r>
            </a:p>
          </p:txBody>
        </p:sp>
        <p:sp>
          <p:nvSpPr>
            <p:cNvPr id="13" name="TextBox 12"/>
            <p:cNvSpPr txBox="1"/>
            <p:nvPr/>
          </p:nvSpPr>
          <p:spPr>
            <a:xfrm>
              <a:off x="1107565" y="879812"/>
              <a:ext cx="2196505" cy="442292"/>
            </a:xfrm>
            <a:prstGeom prst="rect">
              <a:avLst/>
            </a:prstGeom>
            <a:noFill/>
          </p:spPr>
          <p:txBody>
            <a:bodyPr wrap="square" rtlCol="0">
              <a:spAutoFit/>
            </a:bodyPr>
            <a:lstStyle/>
            <a:p>
              <a:r>
                <a:rPr lang="en-US" sz="1600" dirty="0">
                  <a:solidFill>
                    <a:srgbClr val="002D5C"/>
                  </a:solidFill>
                </a:rPr>
                <a:t>Inform the campus</a:t>
              </a:r>
            </a:p>
          </p:txBody>
        </p:sp>
        <p:sp>
          <p:nvSpPr>
            <p:cNvPr id="14" name="TextBox 13"/>
            <p:cNvSpPr txBox="1"/>
            <p:nvPr/>
          </p:nvSpPr>
          <p:spPr>
            <a:xfrm>
              <a:off x="6561568" y="3145241"/>
              <a:ext cx="1912796" cy="1375748"/>
            </a:xfrm>
            <a:prstGeom prst="rect">
              <a:avLst/>
            </a:prstGeom>
            <a:noFill/>
          </p:spPr>
          <p:txBody>
            <a:bodyPr wrap="square" rtlCol="0">
              <a:spAutoFit/>
            </a:bodyPr>
            <a:lstStyle/>
            <a:p>
              <a:r>
                <a:rPr lang="en-US" sz="1600" dirty="0">
                  <a:solidFill>
                    <a:srgbClr val="002D5C"/>
                  </a:solidFill>
                </a:rPr>
                <a:t>Review and share the results</a:t>
              </a:r>
            </a:p>
          </p:txBody>
        </p:sp>
        <p:sp>
          <p:nvSpPr>
            <p:cNvPr id="15" name="TextBox 14"/>
            <p:cNvSpPr txBox="1"/>
            <p:nvPr/>
          </p:nvSpPr>
          <p:spPr>
            <a:xfrm>
              <a:off x="3304070" y="4819323"/>
              <a:ext cx="2350367" cy="560490"/>
            </a:xfrm>
            <a:prstGeom prst="rect">
              <a:avLst/>
            </a:prstGeom>
            <a:noFill/>
          </p:spPr>
          <p:txBody>
            <a:bodyPr wrap="none" rtlCol="0">
              <a:spAutoFit/>
            </a:bodyPr>
            <a:lstStyle/>
            <a:p>
              <a:r>
                <a:rPr lang="en-US" sz="1600" dirty="0">
                  <a:solidFill>
                    <a:srgbClr val="002D5C"/>
                  </a:solidFill>
                </a:rPr>
                <a:t>Explore the data</a:t>
              </a:r>
            </a:p>
          </p:txBody>
        </p:sp>
        <p:sp>
          <p:nvSpPr>
            <p:cNvPr id="16" name="TextBox 15"/>
            <p:cNvSpPr txBox="1"/>
            <p:nvPr/>
          </p:nvSpPr>
          <p:spPr>
            <a:xfrm>
              <a:off x="457200" y="2695844"/>
              <a:ext cx="2338420" cy="1375748"/>
            </a:xfrm>
            <a:prstGeom prst="rect">
              <a:avLst/>
            </a:prstGeom>
            <a:noFill/>
          </p:spPr>
          <p:txBody>
            <a:bodyPr wrap="square" rtlCol="0">
              <a:spAutoFit/>
            </a:bodyPr>
            <a:lstStyle/>
            <a:p>
              <a:r>
                <a:rPr lang="en-US" sz="1600" dirty="0">
                  <a:solidFill>
                    <a:srgbClr val="002D5C"/>
                  </a:solidFill>
                </a:rPr>
                <a:t>Respond to the data with new initiatives</a:t>
              </a:r>
            </a:p>
          </p:txBody>
        </p:sp>
      </p:grpSp>
    </p:spTree>
    <p:extLst>
      <p:ext uri="{BB962C8B-B14F-4D97-AF65-F5344CB8AC3E}">
        <p14:creationId xmlns:p14="http://schemas.microsoft.com/office/powerpoint/2010/main" val="527627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326294"/>
            <a:ext cx="8535988" cy="861774"/>
          </a:xfrm>
        </p:spPr>
        <p:txBody>
          <a:bodyPr/>
          <a:lstStyle/>
          <a:p>
            <a:r>
              <a:rPr lang="en-US" dirty="0"/>
              <a:t>For a series of short tutorials, visit: </a:t>
            </a:r>
            <a:br>
              <a:rPr lang="en-US" dirty="0"/>
            </a:br>
            <a:r>
              <a:rPr lang="en-US" dirty="0"/>
              <a:t>www.RuffaloNL.com/SatisfactionSurveyTutorials</a:t>
            </a:r>
          </a:p>
        </p:txBody>
      </p:sp>
      <p:pic>
        <p:nvPicPr>
          <p:cNvPr id="6" name="Picture 5"/>
          <p:cNvPicPr>
            <a:picLocks noChangeAspect="1"/>
          </p:cNvPicPr>
          <p:nvPr/>
        </p:nvPicPr>
        <p:blipFill>
          <a:blip r:embed="rId3"/>
          <a:stretch>
            <a:fillRect/>
          </a:stretch>
        </p:blipFill>
        <p:spPr>
          <a:xfrm>
            <a:off x="1606346" y="1298767"/>
            <a:ext cx="5932896" cy="37051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28967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3"/>
          </p:nvPr>
        </p:nvSpPr>
        <p:spPr>
          <a:xfrm>
            <a:off x="979730" y="799876"/>
            <a:ext cx="7861058" cy="369332"/>
          </a:xfrm>
        </p:spPr>
        <p:txBody>
          <a:bodyPr/>
          <a:lstStyle/>
          <a:p>
            <a:r>
              <a:rPr lang="en-US" dirty="0">
                <a:solidFill>
                  <a:srgbClr val="A9AD00"/>
                </a:solidFill>
                <a:latin typeface="Lato Medium" panose="020F0602020204030203" pitchFamily="34" charset="0"/>
                <a:cs typeface="Lato Medium" panose="020F0602020204030203" pitchFamily="34" charset="0"/>
                <a:hlinkClick r:id="rId3"/>
              </a:rPr>
              <a:t>www.RuffaloNL.com/Benchmark</a:t>
            </a:r>
            <a:endParaRPr lang="en-US" dirty="0">
              <a:solidFill>
                <a:srgbClr val="A9AD00"/>
              </a:solidFill>
              <a:latin typeface="Lato Medium" panose="020F0602020204030203" pitchFamily="34" charset="0"/>
              <a:cs typeface="Lato Medium" panose="020F0602020204030203" pitchFamily="34" charset="0"/>
            </a:endParaRPr>
          </a:p>
        </p:txBody>
      </p:sp>
      <p:sp>
        <p:nvSpPr>
          <p:cNvPr id="3" name="Content Placeholder 2"/>
          <p:cNvSpPr>
            <a:spLocks noGrp="1"/>
          </p:cNvSpPr>
          <p:nvPr>
            <p:ph sz="quarter" idx="36"/>
          </p:nvPr>
        </p:nvSpPr>
        <p:spPr>
          <a:xfrm>
            <a:off x="4195073" y="2204796"/>
            <a:ext cx="4596854" cy="1690129"/>
          </a:xfrm>
        </p:spPr>
        <p:txBody>
          <a:bodyPr/>
          <a:lstStyle/>
          <a:p>
            <a:pPr marL="0" indent="0">
              <a:buNone/>
            </a:pPr>
            <a:r>
              <a:rPr lang="en-US" dirty="0">
                <a:solidFill>
                  <a:srgbClr val="002D5C"/>
                </a:solidFill>
                <a:ea typeface="Lato Black" panose="020F0502020204030203" pitchFamily="34" charset="0"/>
                <a:cs typeface="Lato Black" panose="020F0502020204030203" pitchFamily="34" charset="0"/>
              </a:rPr>
              <a:t>Results from the RNL Student Satisfaction Inventory™ (SSI),</a:t>
            </a:r>
            <a:br>
              <a:rPr lang="en-US" dirty="0">
                <a:solidFill>
                  <a:srgbClr val="002D5C"/>
                </a:solidFill>
                <a:ea typeface="Lato Black" panose="020F0502020204030203" pitchFamily="34" charset="0"/>
                <a:cs typeface="Lato Black" panose="020F0502020204030203" pitchFamily="34" charset="0"/>
              </a:rPr>
            </a:br>
            <a:r>
              <a:rPr lang="en-US" dirty="0">
                <a:solidFill>
                  <a:srgbClr val="002D5C"/>
                </a:solidFill>
                <a:ea typeface="Lato Black" panose="020F0502020204030203" pitchFamily="34" charset="0"/>
                <a:cs typeface="Lato Black" panose="020F0502020204030203" pitchFamily="34" charset="0"/>
              </a:rPr>
              <a:t>RNL Adult Student Priorities Survey™ (ASPS) or the RNL Priorities Survey for Online Learners™ (PSOL)</a:t>
            </a:r>
            <a:endParaRPr lang="en-US" dirty="0"/>
          </a:p>
        </p:txBody>
      </p:sp>
      <p:sp>
        <p:nvSpPr>
          <p:cNvPr id="4" name="Title 3"/>
          <p:cNvSpPr>
            <a:spLocks noGrp="1"/>
          </p:cNvSpPr>
          <p:nvPr>
            <p:ph type="title"/>
          </p:nvPr>
        </p:nvSpPr>
        <p:spPr>
          <a:xfrm>
            <a:off x="979730" y="326294"/>
            <a:ext cx="7861058" cy="430887"/>
          </a:xfrm>
        </p:spPr>
        <p:txBody>
          <a:bodyPr/>
          <a:lstStyle/>
          <a:p>
            <a:r>
              <a:rPr lang="en-US" dirty="0">
                <a:solidFill>
                  <a:srgbClr val="002D5C"/>
                </a:solidFill>
                <a:latin typeface="Lato Black" panose="020F0502020204030203" pitchFamily="34" charset="0"/>
                <a:ea typeface="Lato Black" panose="020F0502020204030203" pitchFamily="34" charset="0"/>
                <a:cs typeface="Lato Black" panose="020F0502020204030203" pitchFamily="34" charset="0"/>
              </a:rPr>
              <a:t>Download the report from here:</a:t>
            </a:r>
            <a:endParaRPr lang="en-US" dirty="0"/>
          </a:p>
        </p:txBody>
      </p:sp>
      <p:pic>
        <p:nvPicPr>
          <p:cNvPr id="5" name="Picture 4"/>
          <p:cNvPicPr>
            <a:picLocks noChangeAspect="1"/>
          </p:cNvPicPr>
          <p:nvPr/>
        </p:nvPicPr>
        <p:blipFill rotWithShape="1">
          <a:blip r:embed="rId4"/>
          <a:srcRect l="33698" t="14188" r="33727" b="6828"/>
          <a:stretch/>
        </p:blipFill>
        <p:spPr>
          <a:xfrm>
            <a:off x="979730" y="1306991"/>
            <a:ext cx="2836165" cy="36890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380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393483"/>
            <a:ext cx="8535988" cy="886397"/>
          </a:xfrm>
        </p:spPr>
        <p:txBody>
          <a:bodyPr/>
          <a:lstStyle/>
          <a:p>
            <a:r>
              <a:rPr lang="en-US" sz="3200" dirty="0"/>
              <a:t>Learn more about the RNL </a:t>
            </a:r>
            <a:br>
              <a:rPr lang="en-US" sz="3200" dirty="0"/>
            </a:br>
            <a:r>
              <a:rPr lang="en-US" sz="3200" dirty="0"/>
              <a:t>Satisfaction-Priorities Surveys:</a:t>
            </a:r>
          </a:p>
        </p:txBody>
      </p:sp>
      <p:sp>
        <p:nvSpPr>
          <p:cNvPr id="3" name="Subtitle 2"/>
          <p:cNvSpPr>
            <a:spLocks noGrp="1"/>
          </p:cNvSpPr>
          <p:nvPr>
            <p:ph type="subTitle" idx="1"/>
          </p:nvPr>
        </p:nvSpPr>
        <p:spPr>
          <a:xfrm>
            <a:off x="304800" y="1463652"/>
            <a:ext cx="8535988" cy="369332"/>
          </a:xfrm>
        </p:spPr>
        <p:txBody>
          <a:bodyPr/>
          <a:lstStyle/>
          <a:p>
            <a:r>
              <a:rPr lang="en-US" dirty="0"/>
              <a:t>www.RuffaloNL.com/SatisfactionSurveys </a:t>
            </a:r>
          </a:p>
        </p:txBody>
      </p:sp>
      <p:sp>
        <p:nvSpPr>
          <p:cNvPr id="5" name="TextBox 4"/>
          <p:cNvSpPr txBox="1"/>
          <p:nvPr/>
        </p:nvSpPr>
        <p:spPr>
          <a:xfrm>
            <a:off x="1650975" y="2420704"/>
            <a:ext cx="2837263" cy="1696212"/>
          </a:xfrm>
          <a:prstGeom prst="rect">
            <a:avLst/>
          </a:prstGeom>
        </p:spPr>
        <p:txBody>
          <a:bodyPr vert="horz" wrap="square" lIns="91440" tIns="45720" rIns="91440" bIns="45720" rtlCol="0" anchor="ctr">
            <a:noAutofit/>
          </a:bodyPr>
          <a:lstStyle/>
          <a:p>
            <a:r>
              <a:rPr lang="en-US" sz="1600" cap="none" dirty="0">
                <a:solidFill>
                  <a:schemeClr val="bg1"/>
                </a:solidFill>
                <a:latin typeface="Lato Medium" panose="020F0602020204030203" pitchFamily="34" charset="0"/>
                <a:cs typeface="Lato Medium" panose="020F0602020204030203" pitchFamily="34" charset="0"/>
              </a:rPr>
              <a:t>Julie Bryant</a:t>
            </a:r>
            <a:br>
              <a:rPr lang="en-US" sz="1600" cap="none" dirty="0">
                <a:solidFill>
                  <a:schemeClr val="bg1"/>
                </a:solidFill>
                <a:latin typeface="Lato Medium" panose="020F0602020204030203" pitchFamily="34" charset="0"/>
                <a:cs typeface="Lato Medium" panose="020F0602020204030203" pitchFamily="34" charset="0"/>
              </a:rPr>
            </a:br>
            <a:r>
              <a:rPr lang="en-US" sz="1600" cap="none" dirty="0">
                <a:solidFill>
                  <a:schemeClr val="bg1"/>
                </a:solidFill>
                <a:latin typeface="Lato Medium" panose="020F0602020204030203" pitchFamily="34" charset="0"/>
                <a:cs typeface="Lato Medium" panose="020F0602020204030203" pitchFamily="34" charset="0"/>
              </a:rPr>
              <a:t>Associate Vice President</a:t>
            </a:r>
            <a:br>
              <a:rPr lang="en-US" sz="1600" cap="none" dirty="0">
                <a:solidFill>
                  <a:schemeClr val="bg1"/>
                </a:solidFill>
                <a:latin typeface="Lato Medium" panose="020F0602020204030203" pitchFamily="34" charset="0"/>
                <a:cs typeface="Lato Medium" panose="020F0602020204030203" pitchFamily="34" charset="0"/>
              </a:rPr>
            </a:br>
            <a:endParaRPr lang="en-US" sz="1600" cap="none" dirty="0">
              <a:solidFill>
                <a:schemeClr val="bg1"/>
              </a:solidFill>
              <a:latin typeface="Lato Medium" panose="020F0602020204030203" pitchFamily="34" charset="0"/>
              <a:cs typeface="Lato Medium" panose="020F0602020204030203" pitchFamily="34" charset="0"/>
            </a:endParaRPr>
          </a:p>
          <a:p>
            <a:r>
              <a:rPr lang="en-US" sz="1600" dirty="0">
                <a:solidFill>
                  <a:schemeClr val="bg1"/>
                </a:solidFill>
                <a:latin typeface="Lato Medium" panose="020F0602020204030203" pitchFamily="34" charset="0"/>
                <a:cs typeface="Lato Medium" panose="020F0602020204030203" pitchFamily="34" charset="0"/>
              </a:rPr>
              <a:t>Julie.Bryant@RuffaloNL.com</a:t>
            </a:r>
          </a:p>
          <a:p>
            <a:r>
              <a:rPr lang="en-US" sz="1600" cap="none" dirty="0">
                <a:solidFill>
                  <a:schemeClr val="bg1"/>
                </a:solidFill>
                <a:latin typeface="Lato Medium" panose="020F0602020204030203" pitchFamily="34" charset="0"/>
                <a:cs typeface="Lato Medium" panose="020F0602020204030203" pitchFamily="34" charset="0"/>
              </a:rPr>
              <a:t>319.247.4735</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396" y="2420703"/>
            <a:ext cx="1211580" cy="1696212"/>
          </a:xfrm>
          <a:prstGeom prst="rect">
            <a:avLst/>
          </a:prstGeom>
        </p:spPr>
      </p:pic>
      <p:pic>
        <p:nvPicPr>
          <p:cNvPr id="7" name="Picture 6"/>
          <p:cNvPicPr>
            <a:picLocks noChangeAspect="1"/>
          </p:cNvPicPr>
          <p:nvPr/>
        </p:nvPicPr>
        <p:blipFill>
          <a:blip r:embed="rId4"/>
          <a:stretch>
            <a:fillRect/>
          </a:stretch>
        </p:blipFill>
        <p:spPr>
          <a:xfrm>
            <a:off x="4684958" y="2404249"/>
            <a:ext cx="1209075" cy="1696211"/>
          </a:xfrm>
          <a:prstGeom prst="rect">
            <a:avLst/>
          </a:prstGeom>
        </p:spPr>
      </p:pic>
      <p:sp>
        <p:nvSpPr>
          <p:cNvPr id="8" name="TextBox 7"/>
          <p:cNvSpPr txBox="1"/>
          <p:nvPr/>
        </p:nvSpPr>
        <p:spPr>
          <a:xfrm>
            <a:off x="5894032" y="2404249"/>
            <a:ext cx="3033983" cy="1696211"/>
          </a:xfrm>
          <a:prstGeom prst="rect">
            <a:avLst/>
          </a:prstGeom>
        </p:spPr>
        <p:txBody>
          <a:bodyPr vert="horz" wrap="square" lIns="91440" tIns="45720" rIns="91440" bIns="45720" rtlCol="0" anchor="ctr">
            <a:noAutofit/>
          </a:bodyPr>
          <a:lstStyle/>
          <a:p>
            <a:r>
              <a:rPr lang="en-US" sz="1600" cap="none" dirty="0">
                <a:solidFill>
                  <a:schemeClr val="bg1"/>
                </a:solidFill>
                <a:latin typeface="Lato Medium" panose="020F0602020204030203" pitchFamily="34" charset="0"/>
                <a:cs typeface="Lato Medium" panose="020F0602020204030203" pitchFamily="34" charset="0"/>
              </a:rPr>
              <a:t>Shannon Cook</a:t>
            </a:r>
            <a:br>
              <a:rPr lang="en-US" sz="1600" cap="none" dirty="0">
                <a:solidFill>
                  <a:schemeClr val="bg1"/>
                </a:solidFill>
                <a:latin typeface="Lato Medium" panose="020F0602020204030203" pitchFamily="34" charset="0"/>
                <a:cs typeface="Lato Medium" panose="020F0602020204030203" pitchFamily="34" charset="0"/>
              </a:rPr>
            </a:br>
            <a:r>
              <a:rPr lang="en-US" sz="1600" cap="none" dirty="0">
                <a:solidFill>
                  <a:schemeClr val="bg1"/>
                </a:solidFill>
                <a:latin typeface="Lato Medium" panose="020F0602020204030203" pitchFamily="34" charset="0"/>
                <a:cs typeface="Lato Medium" panose="020F0602020204030203" pitchFamily="34" charset="0"/>
              </a:rPr>
              <a:t>Senior Director</a:t>
            </a:r>
            <a:br>
              <a:rPr lang="en-US" sz="1600" cap="none" dirty="0">
                <a:solidFill>
                  <a:schemeClr val="bg1"/>
                </a:solidFill>
                <a:latin typeface="Lato Medium" panose="020F0602020204030203" pitchFamily="34" charset="0"/>
                <a:cs typeface="Lato Medium" panose="020F0602020204030203" pitchFamily="34" charset="0"/>
              </a:rPr>
            </a:br>
            <a:endParaRPr lang="en-US" sz="1600" cap="none" dirty="0">
              <a:solidFill>
                <a:schemeClr val="bg1"/>
              </a:solidFill>
              <a:latin typeface="Lato Medium" panose="020F0602020204030203" pitchFamily="34" charset="0"/>
              <a:cs typeface="Lato Medium" panose="020F0602020204030203" pitchFamily="34" charset="0"/>
            </a:endParaRPr>
          </a:p>
          <a:p>
            <a:r>
              <a:rPr lang="en-US" sz="1600" cap="none" dirty="0">
                <a:solidFill>
                  <a:schemeClr val="bg1"/>
                </a:solidFill>
                <a:latin typeface="Lato Medium" panose="020F0602020204030203" pitchFamily="34" charset="0"/>
                <a:cs typeface="Lato Medium" panose="020F0602020204030203" pitchFamily="34" charset="0"/>
              </a:rPr>
              <a:t>Shannon.Cook@RuffaloNL.com</a:t>
            </a:r>
            <a:br>
              <a:rPr lang="en-US" sz="1600" cap="none" dirty="0">
                <a:solidFill>
                  <a:schemeClr val="bg1"/>
                </a:solidFill>
                <a:latin typeface="Lato Medium" panose="020F0602020204030203" pitchFamily="34" charset="0"/>
                <a:cs typeface="Lato Medium" panose="020F0602020204030203" pitchFamily="34" charset="0"/>
              </a:rPr>
            </a:br>
            <a:r>
              <a:rPr lang="en-US" sz="1600" cap="none" dirty="0">
                <a:solidFill>
                  <a:schemeClr val="bg1"/>
                </a:solidFill>
                <a:latin typeface="Lato Medium" panose="020F0602020204030203" pitchFamily="34" charset="0"/>
                <a:cs typeface="Lato Medium" panose="020F0602020204030203" pitchFamily="34" charset="0"/>
              </a:rPr>
              <a:t>319.247.4736</a:t>
            </a:r>
          </a:p>
        </p:txBody>
      </p:sp>
    </p:spTree>
    <p:extLst>
      <p:ext uri="{BB962C8B-B14F-4D97-AF65-F5344CB8AC3E}">
        <p14:creationId xmlns:p14="http://schemas.microsoft.com/office/powerpoint/2010/main" val="306432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928553" y="1178285"/>
            <a:ext cx="6485003" cy="2420778"/>
          </a:xfrm>
        </p:spPr>
        <p:txBody>
          <a:bodyPr>
            <a:normAutofit/>
          </a:bodyPr>
          <a:lstStyle/>
          <a:p>
            <a:r>
              <a:rPr lang="en-US" sz="3200" dirty="0"/>
              <a:t>When expectations are met or exceeded by the student’s </a:t>
            </a:r>
            <a:r>
              <a:rPr lang="en-US" sz="3200" u="sng" dirty="0"/>
              <a:t>perception</a:t>
            </a:r>
            <a:r>
              <a:rPr lang="en-US" sz="3200" dirty="0"/>
              <a:t> of the campus reality.</a:t>
            </a:r>
          </a:p>
        </p:txBody>
      </p:sp>
      <p:sp>
        <p:nvSpPr>
          <p:cNvPr id="3" name="Subtitle 2"/>
          <p:cNvSpPr>
            <a:spLocks noGrp="1"/>
          </p:cNvSpPr>
          <p:nvPr>
            <p:ph type="subTitle" idx="1"/>
          </p:nvPr>
        </p:nvSpPr>
        <p:spPr>
          <a:xfrm>
            <a:off x="1928553" y="3775434"/>
            <a:ext cx="6528262" cy="369332"/>
          </a:xfrm>
        </p:spPr>
        <p:txBody>
          <a:bodyPr/>
          <a:lstStyle/>
          <a:p>
            <a:r>
              <a:rPr lang="en-US" dirty="0"/>
              <a:t>Schreiner &amp; </a:t>
            </a:r>
            <a:r>
              <a:rPr lang="en-US" dirty="0" err="1"/>
              <a:t>Juillerat</a:t>
            </a:r>
            <a:r>
              <a:rPr lang="en-US" dirty="0"/>
              <a:t>, 1994</a:t>
            </a:r>
          </a:p>
        </p:txBody>
      </p:sp>
      <p:sp>
        <p:nvSpPr>
          <p:cNvPr id="4" name="TextBox 3"/>
          <p:cNvSpPr txBox="1"/>
          <p:nvPr/>
        </p:nvSpPr>
        <p:spPr>
          <a:xfrm>
            <a:off x="1928554" y="211015"/>
            <a:ext cx="5744734"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latin typeface="+mj-lt"/>
              </a:rPr>
              <a:t>Definition of Satisfaction:</a:t>
            </a:r>
          </a:p>
        </p:txBody>
      </p:sp>
    </p:spTree>
    <p:extLst>
      <p:ext uri="{BB962C8B-B14F-4D97-AF65-F5344CB8AC3E}">
        <p14:creationId xmlns:p14="http://schemas.microsoft.com/office/powerpoint/2010/main" val="384150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txBox="1">
            <a:spLocks/>
          </p:cNvSpPr>
          <p:nvPr/>
        </p:nvSpPr>
        <p:spPr>
          <a:xfrm>
            <a:off x="334567" y="461216"/>
            <a:ext cx="8466925" cy="608978"/>
          </a:xfrm>
          <a:prstGeom prst="rect">
            <a:avLst/>
          </a:prstGeom>
        </p:spPr>
        <p:txBody>
          <a:bodyPr/>
          <a:lstStyle>
            <a:lvl1pPr marL="342900" indent="-342900" algn="l" defTabSz="914400" rtl="0" eaLnBrk="1" latinLnBrk="0" hangingPunct="1">
              <a:spcBef>
                <a:spcPts val="1200"/>
              </a:spcBef>
              <a:buClr>
                <a:schemeClr val="accent3"/>
              </a:buClr>
              <a:buFont typeface="Arial" panose="020B0604020202020204" pitchFamily="34" charset="0"/>
              <a:buChar char="•"/>
              <a:defRPr lang="en-US" sz="1800" kern="1200" dirty="0" smtClean="0">
                <a:solidFill>
                  <a:schemeClr val="tx2">
                    <a:lumMod val="50000"/>
                  </a:schemeClr>
                </a:solidFill>
                <a:latin typeface="+mn-lt"/>
                <a:ea typeface="+mn-ea"/>
                <a:cs typeface="+mn-cs"/>
              </a:defRPr>
            </a:lvl1pPr>
            <a:lvl2pPr marL="857250" indent="-457200" algn="l" defTabSz="914400" rtl="0" eaLnBrk="1" latinLnBrk="0" hangingPunct="1">
              <a:spcBef>
                <a:spcPts val="600"/>
              </a:spcBef>
              <a:buClr>
                <a:schemeClr val="accent3"/>
              </a:buClr>
              <a:buFont typeface="Arial" panose="020B0604020202020204" pitchFamily="34" charset="0"/>
              <a:buChar char="–"/>
              <a:defRPr lang="en-US" sz="1600" kern="1200" dirty="0" smtClean="0">
                <a:solidFill>
                  <a:schemeClr val="tx2">
                    <a:lumMod val="50000"/>
                  </a:schemeClr>
                </a:solidFill>
                <a:latin typeface="+mn-lt"/>
                <a:ea typeface="+mn-ea"/>
                <a:cs typeface="+mn-cs"/>
              </a:defRPr>
            </a:lvl2pPr>
            <a:lvl3pPr marL="1200150" indent="-342900" algn="l" defTabSz="914400" rtl="0" eaLnBrk="1" latinLnBrk="0" hangingPunct="1">
              <a:spcBef>
                <a:spcPts val="400"/>
              </a:spcBef>
              <a:buClr>
                <a:schemeClr val="accent3"/>
              </a:buClr>
              <a:buFont typeface="Arial" panose="020B0604020202020204" pitchFamily="34" charset="0"/>
              <a:buChar char="•"/>
              <a:defRPr lang="en-US" sz="1400" kern="1200" baseline="0" dirty="0" smtClean="0">
                <a:solidFill>
                  <a:schemeClr val="tx2">
                    <a:lumMod val="50000"/>
                  </a:schemeClr>
                </a:solidFill>
                <a:latin typeface="+mn-lt"/>
                <a:ea typeface="+mn-ea"/>
                <a:cs typeface="+mn-cs"/>
              </a:defRPr>
            </a:lvl3pPr>
            <a:lvl4pPr marL="1598613" indent="-342900" algn="l" defTabSz="914400" rtl="0" eaLnBrk="1" latinLnBrk="0" hangingPunct="1">
              <a:spcBef>
                <a:spcPct val="20000"/>
              </a:spcBef>
              <a:buClr>
                <a:schemeClr val="accent3"/>
              </a:buClr>
              <a:buFont typeface="Arial" panose="020B0604020202020204" pitchFamily="34" charset="0"/>
              <a:buChar char="–"/>
              <a:defRPr lang="en-US" sz="1200" kern="1200" baseline="0" dirty="0" smtClean="0">
                <a:solidFill>
                  <a:schemeClr val="tx2">
                    <a:lumMod val="50000"/>
                  </a:schemeClr>
                </a:solidFill>
                <a:latin typeface="+mn-lt"/>
                <a:ea typeface="+mn-ea"/>
                <a:cs typeface="+mn-cs"/>
              </a:defRPr>
            </a:lvl4pPr>
            <a:lvl5pPr marL="1941513" indent="-342900" algn="l" defTabSz="914400" rtl="0" eaLnBrk="1" latinLnBrk="0" hangingPunct="1">
              <a:spcBef>
                <a:spcPct val="20000"/>
              </a:spcBef>
              <a:buClr>
                <a:schemeClr val="accent3"/>
              </a:buClr>
              <a:buFont typeface="Arial" panose="020B0604020202020204" pitchFamily="34" charset="0"/>
              <a:buChar char="»"/>
              <a:defRPr lang="en-US" sz="1100" kern="1200" dirty="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800" b="1" dirty="0">
                <a:solidFill>
                  <a:schemeClr val="accent1"/>
                </a:solidFill>
                <a:latin typeface="+mj-lt"/>
              </a:rPr>
              <a:t>Why measure student satisfaction and priorities?</a:t>
            </a:r>
          </a:p>
        </p:txBody>
      </p:sp>
      <p:sp>
        <p:nvSpPr>
          <p:cNvPr id="3" name="Text Placeholder 8"/>
          <p:cNvSpPr txBox="1">
            <a:spLocks/>
          </p:cNvSpPr>
          <p:nvPr/>
        </p:nvSpPr>
        <p:spPr>
          <a:xfrm>
            <a:off x="334567" y="1040669"/>
            <a:ext cx="7190039" cy="1228236"/>
          </a:xfrm>
          <a:prstGeom prst="rect">
            <a:avLst/>
          </a:prstGeom>
        </p:spPr>
        <p:txBody>
          <a:bodyPr/>
          <a:lstStyle>
            <a:lvl1pPr marL="342900" indent="-342900" algn="l" defTabSz="914400" rtl="0" eaLnBrk="1" latinLnBrk="0" hangingPunct="1">
              <a:spcBef>
                <a:spcPts val="1200"/>
              </a:spcBef>
              <a:buClr>
                <a:schemeClr val="accent3"/>
              </a:buClr>
              <a:buFont typeface="Arial" panose="020B0604020202020204" pitchFamily="34" charset="0"/>
              <a:buChar char="•"/>
              <a:defRPr lang="en-US" sz="1800" kern="1200" dirty="0" smtClean="0">
                <a:solidFill>
                  <a:schemeClr val="tx2">
                    <a:lumMod val="50000"/>
                  </a:schemeClr>
                </a:solidFill>
                <a:latin typeface="+mn-lt"/>
                <a:ea typeface="+mn-ea"/>
                <a:cs typeface="+mn-cs"/>
              </a:defRPr>
            </a:lvl1pPr>
            <a:lvl2pPr marL="857250" indent="-457200" algn="l" defTabSz="914400" rtl="0" eaLnBrk="1" latinLnBrk="0" hangingPunct="1">
              <a:spcBef>
                <a:spcPts val="600"/>
              </a:spcBef>
              <a:buClr>
                <a:schemeClr val="accent3"/>
              </a:buClr>
              <a:buFont typeface="Arial" panose="020B0604020202020204" pitchFamily="34" charset="0"/>
              <a:buChar char="–"/>
              <a:defRPr lang="en-US" sz="1600" kern="1200" dirty="0" smtClean="0">
                <a:solidFill>
                  <a:schemeClr val="tx2">
                    <a:lumMod val="50000"/>
                  </a:schemeClr>
                </a:solidFill>
                <a:latin typeface="+mn-lt"/>
                <a:ea typeface="+mn-ea"/>
                <a:cs typeface="+mn-cs"/>
              </a:defRPr>
            </a:lvl2pPr>
            <a:lvl3pPr marL="1200150" indent="-342900" algn="l" defTabSz="914400" rtl="0" eaLnBrk="1" latinLnBrk="0" hangingPunct="1">
              <a:spcBef>
                <a:spcPts val="400"/>
              </a:spcBef>
              <a:buClr>
                <a:schemeClr val="accent3"/>
              </a:buClr>
              <a:buFont typeface="Arial" panose="020B0604020202020204" pitchFamily="34" charset="0"/>
              <a:buChar char="•"/>
              <a:defRPr lang="en-US" sz="1400" kern="1200" baseline="0" dirty="0" smtClean="0">
                <a:solidFill>
                  <a:schemeClr val="tx2">
                    <a:lumMod val="50000"/>
                  </a:schemeClr>
                </a:solidFill>
                <a:latin typeface="+mn-lt"/>
                <a:ea typeface="+mn-ea"/>
                <a:cs typeface="+mn-cs"/>
              </a:defRPr>
            </a:lvl3pPr>
            <a:lvl4pPr marL="1598613" indent="-342900" algn="l" defTabSz="914400" rtl="0" eaLnBrk="1" latinLnBrk="0" hangingPunct="1">
              <a:spcBef>
                <a:spcPct val="20000"/>
              </a:spcBef>
              <a:buClr>
                <a:schemeClr val="accent3"/>
              </a:buClr>
              <a:buFont typeface="Arial" panose="020B0604020202020204" pitchFamily="34" charset="0"/>
              <a:buChar char="–"/>
              <a:defRPr lang="en-US" sz="1200" kern="1200" baseline="0" dirty="0" smtClean="0">
                <a:solidFill>
                  <a:schemeClr val="tx2">
                    <a:lumMod val="50000"/>
                  </a:schemeClr>
                </a:solidFill>
                <a:latin typeface="+mn-lt"/>
                <a:ea typeface="+mn-ea"/>
                <a:cs typeface="+mn-cs"/>
              </a:defRPr>
            </a:lvl4pPr>
            <a:lvl5pPr marL="1941513" indent="-342900" algn="l" defTabSz="914400" rtl="0" eaLnBrk="1" latinLnBrk="0" hangingPunct="1">
              <a:spcBef>
                <a:spcPct val="20000"/>
              </a:spcBef>
              <a:buClr>
                <a:schemeClr val="accent3"/>
              </a:buClr>
              <a:buFont typeface="Arial" panose="020B0604020202020204" pitchFamily="34" charset="0"/>
              <a:buChar char="»"/>
              <a:defRPr lang="en-US" sz="1100" kern="1200" dirty="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b="1" dirty="0">
                <a:solidFill>
                  <a:schemeClr val="accent3"/>
                </a:solidFill>
                <a:ea typeface="Lato Black" panose="020F0502020204030203" pitchFamily="34" charset="0"/>
                <a:cs typeface="Lato Black" panose="020F0502020204030203" pitchFamily="34" charset="0"/>
              </a:rPr>
              <a:t>Evidence-based research </a:t>
            </a:r>
            <a:r>
              <a:rPr lang="en-US" sz="2000" dirty="0">
                <a:solidFill>
                  <a:schemeClr val="accent3"/>
                </a:solidFill>
                <a:ea typeface="Lato Black" panose="020F0502020204030203" pitchFamily="34" charset="0"/>
                <a:cs typeface="Lato Black" panose="020F0502020204030203" pitchFamily="34" charset="0"/>
              </a:rPr>
              <a:t>has documented strong links between students’ scores on RNL Satisfaction-Priorities Surveys with several areas, including…</a:t>
            </a:r>
          </a:p>
        </p:txBody>
      </p:sp>
      <p:pic>
        <p:nvPicPr>
          <p:cNvPr id="4" name="Picture 3"/>
          <p:cNvPicPr>
            <a:picLocks noChangeAspect="1"/>
          </p:cNvPicPr>
          <p:nvPr/>
        </p:nvPicPr>
        <p:blipFill rotWithShape="1">
          <a:blip r:embed="rId3"/>
          <a:srcRect r="62874"/>
          <a:stretch/>
        </p:blipFill>
        <p:spPr>
          <a:xfrm>
            <a:off x="838688" y="2203921"/>
            <a:ext cx="3823868" cy="1288873"/>
          </a:xfrm>
          <a:prstGeom prst="rect">
            <a:avLst/>
          </a:prstGeom>
        </p:spPr>
      </p:pic>
      <p:pic>
        <p:nvPicPr>
          <p:cNvPr id="5" name="Picture 4"/>
          <p:cNvPicPr>
            <a:picLocks noChangeAspect="1"/>
          </p:cNvPicPr>
          <p:nvPr/>
        </p:nvPicPr>
        <p:blipFill rotWithShape="1">
          <a:blip r:embed="rId3"/>
          <a:srcRect l="39309" r="26570"/>
          <a:stretch/>
        </p:blipFill>
        <p:spPr>
          <a:xfrm>
            <a:off x="4531928" y="2203921"/>
            <a:ext cx="3514381" cy="1288873"/>
          </a:xfrm>
          <a:prstGeom prst="rect">
            <a:avLst/>
          </a:prstGeom>
        </p:spPr>
      </p:pic>
      <p:pic>
        <p:nvPicPr>
          <p:cNvPr id="6" name="Picture 5"/>
          <p:cNvPicPr>
            <a:picLocks noChangeAspect="1"/>
          </p:cNvPicPr>
          <p:nvPr/>
        </p:nvPicPr>
        <p:blipFill rotWithShape="1">
          <a:blip r:embed="rId3"/>
          <a:srcRect l="76098"/>
          <a:stretch/>
        </p:blipFill>
        <p:spPr>
          <a:xfrm>
            <a:off x="3006840" y="3337648"/>
            <a:ext cx="2461806" cy="1288873"/>
          </a:xfrm>
          <a:prstGeom prst="rect">
            <a:avLst/>
          </a:prstGeom>
        </p:spPr>
      </p:pic>
      <p:sp>
        <p:nvSpPr>
          <p:cNvPr id="7" name="TextBox 6"/>
          <p:cNvSpPr txBox="1"/>
          <p:nvPr/>
        </p:nvSpPr>
        <p:spPr>
          <a:xfrm>
            <a:off x="1116363" y="4689142"/>
            <a:ext cx="5591564" cy="343286"/>
          </a:xfrm>
          <a:prstGeom prst="rect">
            <a:avLst/>
          </a:prstGeom>
        </p:spPr>
        <p:txBody>
          <a:bodyPr vert="horz" wrap="square" lIns="91440" tIns="45720" rIns="91440" bIns="45720" rtlCol="0" anchor="ctr">
            <a:noAutofit/>
          </a:bodyPr>
          <a:lstStyle/>
          <a:p>
            <a:r>
              <a:rPr lang="en-US" sz="1100" cap="none" dirty="0">
                <a:solidFill>
                  <a:schemeClr val="bg2">
                    <a:lumMod val="10000"/>
                  </a:schemeClr>
                </a:solidFill>
                <a:ea typeface="Lato Black" panose="020F0502020204030203" pitchFamily="34" charset="0"/>
                <a:cs typeface="Lato Black" panose="020F0502020204030203" pitchFamily="34" charset="0"/>
              </a:rPr>
              <a:t>To review the research: </a:t>
            </a:r>
            <a:r>
              <a:rPr lang="en-US" sz="1100" cap="none" dirty="0">
                <a:solidFill>
                  <a:schemeClr val="bg2">
                    <a:lumMod val="10000"/>
                  </a:schemeClr>
                </a:solidFill>
                <a:cs typeface="Lato Medium" panose="020F0602020204030203" pitchFamily="34" charset="0"/>
                <a:hlinkClick r:id="rId4"/>
              </a:rPr>
              <a:t>www.RuffaloNL.com/Benchmark</a:t>
            </a:r>
            <a:endParaRPr lang="en-US" sz="1100" cap="none" dirty="0">
              <a:solidFill>
                <a:schemeClr val="bg2">
                  <a:lumMod val="10000"/>
                </a:schemeClr>
              </a:solidFill>
              <a:cs typeface="Lato Medium" panose="020F0602020204030203" pitchFamily="34" charset="0"/>
            </a:endParaRPr>
          </a:p>
        </p:txBody>
      </p:sp>
    </p:spTree>
    <p:extLst>
      <p:ext uri="{BB962C8B-B14F-4D97-AF65-F5344CB8AC3E}">
        <p14:creationId xmlns:p14="http://schemas.microsoft.com/office/powerpoint/2010/main" val="255845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Four primary ways to use satisfaction data</a:t>
            </a:r>
          </a:p>
        </p:txBody>
      </p:sp>
      <p:grpSp>
        <p:nvGrpSpPr>
          <p:cNvPr id="5" name="Group 4"/>
          <p:cNvGrpSpPr/>
          <p:nvPr/>
        </p:nvGrpSpPr>
        <p:grpSpPr>
          <a:xfrm>
            <a:off x="1887475" y="1040042"/>
            <a:ext cx="4461050" cy="3827682"/>
            <a:chOff x="1540251" y="1290934"/>
            <a:chExt cx="5810138" cy="4985230"/>
          </a:xfrm>
        </p:grpSpPr>
        <p:sp>
          <p:nvSpPr>
            <p:cNvPr id="6" name="Oval 5"/>
            <p:cNvSpPr/>
            <p:nvPr/>
          </p:nvSpPr>
          <p:spPr>
            <a:xfrm>
              <a:off x="3114582" y="3504591"/>
              <a:ext cx="2960887" cy="2771573"/>
            </a:xfrm>
            <a:prstGeom prst="ellipse">
              <a:avLst/>
            </a:prstGeom>
            <a:solidFill>
              <a:schemeClr val="accent3">
                <a:alpha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Oval 6"/>
            <p:cNvSpPr/>
            <p:nvPr/>
          </p:nvSpPr>
          <p:spPr>
            <a:xfrm>
              <a:off x="3114582" y="1290934"/>
              <a:ext cx="2960887" cy="2792396"/>
            </a:xfrm>
            <a:prstGeom prst="ellipse">
              <a:avLst/>
            </a:prstGeom>
            <a:solidFill>
              <a:schemeClr val="accent1">
                <a:alpha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Oval 7"/>
            <p:cNvSpPr/>
            <p:nvPr/>
          </p:nvSpPr>
          <p:spPr>
            <a:xfrm>
              <a:off x="1897528" y="2480247"/>
              <a:ext cx="2960887" cy="2771573"/>
            </a:xfrm>
            <a:prstGeom prst="ellipse">
              <a:avLst/>
            </a:prstGeom>
            <a:solidFill>
              <a:schemeClr val="accent5">
                <a:alpha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Oval 8"/>
            <p:cNvSpPr/>
            <p:nvPr/>
          </p:nvSpPr>
          <p:spPr>
            <a:xfrm>
              <a:off x="4389502" y="2480247"/>
              <a:ext cx="2960887" cy="2771573"/>
            </a:xfrm>
            <a:prstGeom prst="ellipse">
              <a:avLst/>
            </a:prstGeom>
            <a:solidFill>
              <a:schemeClr val="accent2">
                <a:alpha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TextBox 9"/>
            <p:cNvSpPr txBox="1"/>
            <p:nvPr/>
          </p:nvSpPr>
          <p:spPr>
            <a:xfrm>
              <a:off x="3641329" y="1838653"/>
              <a:ext cx="1907391" cy="439211"/>
            </a:xfrm>
            <a:prstGeom prst="rect">
              <a:avLst/>
            </a:prstGeom>
          </p:spPr>
          <p:txBody>
            <a:bodyPr vert="horz" wrap="square" lIns="91440" tIns="45720" rIns="91440" bIns="45720" rtlCol="0" anchor="ctr">
              <a:noAutofit/>
            </a:bodyPr>
            <a:lstStyle/>
            <a:p>
              <a:pPr algn="ctr"/>
              <a:r>
                <a:rPr lang="en-US" sz="2000" b="1" dirty="0">
                  <a:solidFill>
                    <a:srgbClr val="000000"/>
                  </a:solidFill>
                  <a:latin typeface="Lato Medium" panose="020F0602020204030203" pitchFamily="34" charset="0"/>
                  <a:cs typeface="Lato Medium" panose="020F0602020204030203" pitchFamily="34" charset="0"/>
                </a:rPr>
                <a:t>Retention</a:t>
              </a:r>
            </a:p>
          </p:txBody>
        </p:sp>
        <p:sp>
          <p:nvSpPr>
            <p:cNvPr id="11" name="TextBox 10"/>
            <p:cNvSpPr txBox="1"/>
            <p:nvPr/>
          </p:nvSpPr>
          <p:spPr>
            <a:xfrm>
              <a:off x="4980999" y="3527143"/>
              <a:ext cx="2369390" cy="484647"/>
            </a:xfrm>
            <a:prstGeom prst="rect">
              <a:avLst/>
            </a:prstGeom>
          </p:spPr>
          <p:txBody>
            <a:bodyPr vert="horz" wrap="square" lIns="91440" tIns="45720" rIns="91440" bIns="45720" rtlCol="0" anchor="ctr">
              <a:noAutofit/>
            </a:bodyPr>
            <a:lstStyle/>
            <a:p>
              <a:pPr algn="ctr"/>
              <a:r>
                <a:rPr lang="en-US" sz="2000" b="1" dirty="0">
                  <a:solidFill>
                    <a:srgbClr val="000000"/>
                  </a:solidFill>
                  <a:latin typeface="Lato Medium" panose="020F0602020204030203" pitchFamily="34" charset="0"/>
                  <a:cs typeface="Lato Medium" panose="020F0602020204030203" pitchFamily="34" charset="0"/>
                </a:rPr>
                <a:t>Accreditation</a:t>
              </a:r>
            </a:p>
          </p:txBody>
        </p:sp>
        <p:sp>
          <p:nvSpPr>
            <p:cNvPr id="12" name="TextBox 11"/>
            <p:cNvSpPr txBox="1"/>
            <p:nvPr/>
          </p:nvSpPr>
          <p:spPr>
            <a:xfrm>
              <a:off x="1540251" y="3451416"/>
              <a:ext cx="2637083" cy="636098"/>
            </a:xfrm>
            <a:prstGeom prst="rect">
              <a:avLst/>
            </a:prstGeom>
          </p:spPr>
          <p:txBody>
            <a:bodyPr vert="horz" wrap="square" lIns="91440" tIns="45720" rIns="91440" bIns="45720" rtlCol="0" anchor="ctr">
              <a:noAutofit/>
            </a:bodyPr>
            <a:lstStyle/>
            <a:p>
              <a:pPr algn="ctr"/>
              <a:r>
                <a:rPr lang="en-US" sz="2000" b="1" dirty="0">
                  <a:solidFill>
                    <a:srgbClr val="000000"/>
                  </a:solidFill>
                  <a:latin typeface="Lato Medium" panose="020F0602020204030203" pitchFamily="34" charset="0"/>
                  <a:cs typeface="Lato Medium" panose="020F0602020204030203" pitchFamily="34" charset="0"/>
                </a:rPr>
                <a:t>Strategic Planning</a:t>
              </a:r>
            </a:p>
          </p:txBody>
        </p:sp>
        <p:sp>
          <p:nvSpPr>
            <p:cNvPr id="13" name="TextBox 12"/>
            <p:cNvSpPr txBox="1"/>
            <p:nvPr/>
          </p:nvSpPr>
          <p:spPr>
            <a:xfrm>
              <a:off x="3589822" y="5352257"/>
              <a:ext cx="2010402" cy="247650"/>
            </a:xfrm>
            <a:prstGeom prst="rect">
              <a:avLst/>
            </a:prstGeom>
          </p:spPr>
          <p:txBody>
            <a:bodyPr vert="horz" wrap="square" lIns="91440" tIns="45720" rIns="91440" bIns="45720" rtlCol="0" anchor="ctr">
              <a:noAutofit/>
            </a:bodyPr>
            <a:lstStyle/>
            <a:p>
              <a:r>
                <a:rPr lang="en-US" sz="2000" b="1" dirty="0">
                  <a:solidFill>
                    <a:srgbClr val="000000"/>
                  </a:solidFill>
                  <a:latin typeface="Lato Medium" panose="020F0602020204030203" pitchFamily="34" charset="0"/>
                  <a:cs typeface="Lato Medium" panose="020F0602020204030203" pitchFamily="34" charset="0"/>
                </a:rPr>
                <a:t>Recruitment</a:t>
              </a:r>
            </a:p>
          </p:txBody>
        </p:sp>
      </p:grpSp>
    </p:spTree>
    <p:extLst>
      <p:ext uri="{BB962C8B-B14F-4D97-AF65-F5344CB8AC3E}">
        <p14:creationId xmlns:p14="http://schemas.microsoft.com/office/powerpoint/2010/main" val="765910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36"/>
          </p:nvPr>
        </p:nvSpPr>
        <p:spPr>
          <a:xfrm>
            <a:off x="467670" y="1199654"/>
            <a:ext cx="8373118" cy="3074823"/>
          </a:xfrm>
        </p:spPr>
        <p:txBody>
          <a:bodyPr/>
          <a:lstStyle/>
          <a:p>
            <a:r>
              <a:rPr lang="en-US" b="1" dirty="0">
                <a:solidFill>
                  <a:schemeClr val="accent2"/>
                </a:solidFill>
                <a:latin typeface="+mj-lt"/>
              </a:rPr>
              <a:t>Strengths:</a:t>
            </a:r>
            <a:r>
              <a:rPr lang="en-US" dirty="0"/>
              <a:t> Survey items that students rated in the top half of importance and in the top quartile of satisfaction, relative to the other survey items.</a:t>
            </a:r>
          </a:p>
          <a:p>
            <a:r>
              <a:rPr lang="en-US" b="1" dirty="0">
                <a:solidFill>
                  <a:schemeClr val="accent6"/>
                </a:solidFill>
                <a:latin typeface="+mj-lt"/>
              </a:rPr>
              <a:t>Challenges: </a:t>
            </a:r>
            <a:r>
              <a:rPr lang="en-US" dirty="0"/>
              <a:t>Survey items in the top half of importance and the bottom quartile of satisfaction or in the top half of importance and the top quartile of the performance gaps for the data set.</a:t>
            </a:r>
          </a:p>
          <a:p>
            <a:r>
              <a:rPr lang="en-US" b="1" dirty="0">
                <a:solidFill>
                  <a:schemeClr val="accent3"/>
                </a:solidFill>
                <a:latin typeface="+mj-lt"/>
              </a:rPr>
              <a:t>Performance gap: </a:t>
            </a:r>
            <a:r>
              <a:rPr lang="en-US" dirty="0"/>
              <a:t>The difference between the importance score and the satisfaction score.</a:t>
            </a:r>
          </a:p>
          <a:p>
            <a:endParaRPr lang="en-US" dirty="0"/>
          </a:p>
        </p:txBody>
      </p:sp>
      <p:sp>
        <p:nvSpPr>
          <p:cNvPr id="4" name="Title 3"/>
          <p:cNvSpPr>
            <a:spLocks noGrp="1"/>
          </p:cNvSpPr>
          <p:nvPr>
            <p:ph type="title"/>
          </p:nvPr>
        </p:nvSpPr>
        <p:spPr>
          <a:xfrm>
            <a:off x="467670" y="326294"/>
            <a:ext cx="8373118" cy="430887"/>
          </a:xfrm>
        </p:spPr>
        <p:txBody>
          <a:bodyPr/>
          <a:lstStyle/>
          <a:p>
            <a:r>
              <a:rPr lang="en-US" dirty="0"/>
              <a:t>Definitions</a:t>
            </a:r>
          </a:p>
        </p:txBody>
      </p:sp>
    </p:spTree>
    <p:extLst>
      <p:ext uri="{BB962C8B-B14F-4D97-AF65-F5344CB8AC3E}">
        <p14:creationId xmlns:p14="http://schemas.microsoft.com/office/powerpoint/2010/main" val="424947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66343" y="318841"/>
            <a:ext cx="6397587" cy="486061"/>
          </a:xfrm>
          <a:prstGeom prst="rect">
            <a:avLst/>
          </a:prstGeom>
        </p:spPr>
        <p:txBody>
          <a:bodyPr/>
          <a:lstStyle>
            <a:lvl1pPr algn="l" defTabSz="914400" rtl="0" eaLnBrk="1" latinLnBrk="0" hangingPunct="1">
              <a:spcBef>
                <a:spcPct val="0"/>
              </a:spcBef>
              <a:buNone/>
              <a:defRPr lang="en-US" sz="2800" kern="1200" cap="none" baseline="0" dirty="0" smtClean="0">
                <a:solidFill>
                  <a:schemeClr val="tx1"/>
                </a:solidFill>
                <a:latin typeface="Lato Black" panose="020F0A02020204030203" pitchFamily="34" charset="0"/>
                <a:ea typeface="+mn-ea"/>
                <a:cs typeface="+mj-cs"/>
              </a:defRPr>
            </a:lvl1pPr>
          </a:lstStyle>
          <a:p>
            <a:r>
              <a:rPr b="1" dirty="0">
                <a:solidFill>
                  <a:srgbClr val="002D5C"/>
                </a:solidFill>
                <a:latin typeface="+mj-lt"/>
                <a:ea typeface="Lato Medium" panose="020F0502020204030203" pitchFamily="34" charset="0"/>
                <a:cs typeface="Lato Medium" panose="020F0602020204030203" pitchFamily="34" charset="0"/>
              </a:rPr>
              <a:t>Matrix for prioritizing action</a:t>
            </a:r>
          </a:p>
        </p:txBody>
      </p:sp>
      <p:sp>
        <p:nvSpPr>
          <p:cNvPr id="3" name="Text Box 10"/>
          <p:cNvSpPr txBox="1">
            <a:spLocks noChangeArrowheads="1"/>
          </p:cNvSpPr>
          <p:nvPr/>
        </p:nvSpPr>
        <p:spPr bwMode="auto">
          <a:xfrm>
            <a:off x="1159651" y="4773019"/>
            <a:ext cx="3309593" cy="19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nSpc>
                <a:spcPts val="1050"/>
              </a:lnSpc>
              <a:spcBef>
                <a:spcPts val="300"/>
              </a:spcBef>
            </a:pPr>
            <a:r>
              <a:rPr lang="en-US" sz="800" b="0" dirty="0">
                <a:solidFill>
                  <a:schemeClr val="bg2">
                    <a:lumMod val="10000"/>
                  </a:schemeClr>
                </a:solidFill>
              </a:rPr>
              <a:t>Copyright to 1994-2019 </a:t>
            </a:r>
            <a:r>
              <a:rPr lang="en-US" sz="750" b="0" dirty="0">
                <a:solidFill>
                  <a:schemeClr val="bg2">
                    <a:lumMod val="10000"/>
                  </a:schemeClr>
                </a:solidFill>
                <a:latin typeface="Lato"/>
              </a:rPr>
              <a:t>Ruffalo Noel Levitz</a:t>
            </a:r>
          </a:p>
        </p:txBody>
      </p:sp>
      <p:sp>
        <p:nvSpPr>
          <p:cNvPr id="8" name="Text Box 8"/>
          <p:cNvSpPr txBox="1">
            <a:spLocks noChangeArrowheads="1"/>
          </p:cNvSpPr>
          <p:nvPr/>
        </p:nvSpPr>
        <p:spPr bwMode="auto">
          <a:xfrm>
            <a:off x="2814448" y="4513676"/>
            <a:ext cx="3659207" cy="27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ctr">
              <a:lnSpc>
                <a:spcPts val="1500"/>
              </a:lnSpc>
            </a:pPr>
            <a:r>
              <a:rPr lang="en-US" sz="2000" dirty="0">
                <a:solidFill>
                  <a:srgbClr val="000000"/>
                </a:solidFill>
                <a:latin typeface="+mn-lt"/>
              </a:rPr>
              <a:t>Very Unimportant</a:t>
            </a:r>
          </a:p>
        </p:txBody>
      </p:sp>
      <p:grpSp>
        <p:nvGrpSpPr>
          <p:cNvPr id="4" name="Group 3">
            <a:extLst>
              <a:ext uri="{FF2B5EF4-FFF2-40B4-BE49-F238E27FC236}">
                <a16:creationId xmlns:a16="http://schemas.microsoft.com/office/drawing/2014/main" id="{D46F8D91-65C1-4DAD-8698-4DD789812085}"/>
              </a:ext>
            </a:extLst>
          </p:cNvPr>
          <p:cNvGrpSpPr/>
          <p:nvPr/>
        </p:nvGrpSpPr>
        <p:grpSpPr>
          <a:xfrm>
            <a:off x="191534" y="1288824"/>
            <a:ext cx="8751298" cy="3064694"/>
            <a:chOff x="191534" y="1288824"/>
            <a:chExt cx="8751298" cy="3064694"/>
          </a:xfrm>
        </p:grpSpPr>
        <p:sp>
          <p:nvSpPr>
            <p:cNvPr id="6" name="Text Box 6"/>
            <p:cNvSpPr txBox="1">
              <a:spLocks noChangeArrowheads="1"/>
            </p:cNvSpPr>
            <p:nvPr/>
          </p:nvSpPr>
          <p:spPr bwMode="auto">
            <a:xfrm>
              <a:off x="3734428" y="1288824"/>
              <a:ext cx="1901032" cy="464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ctr" eaLnBrk="1" hangingPunct="1">
                <a:lnSpc>
                  <a:spcPts val="1500"/>
                </a:lnSpc>
              </a:pPr>
              <a:r>
                <a:rPr lang="en-US" sz="2000" dirty="0">
                  <a:solidFill>
                    <a:srgbClr val="000000"/>
                  </a:solidFill>
                  <a:latin typeface="+mn-lt"/>
                </a:rPr>
                <a:t>Very Important</a:t>
              </a:r>
            </a:p>
          </p:txBody>
        </p:sp>
        <p:sp>
          <p:nvSpPr>
            <p:cNvPr id="7" name="Text Box 7"/>
            <p:cNvSpPr txBox="1">
              <a:spLocks noChangeArrowheads="1"/>
            </p:cNvSpPr>
            <p:nvPr/>
          </p:nvSpPr>
          <p:spPr bwMode="auto">
            <a:xfrm>
              <a:off x="7098828" y="2650513"/>
              <a:ext cx="1844004" cy="27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eaLnBrk="1" hangingPunct="1">
                <a:lnSpc>
                  <a:spcPts val="1500"/>
                </a:lnSpc>
              </a:pPr>
              <a:r>
                <a:rPr lang="en-US" sz="2000" dirty="0">
                  <a:solidFill>
                    <a:srgbClr val="000000"/>
                  </a:solidFill>
                  <a:latin typeface="+mn-lt"/>
                </a:rPr>
                <a:t>Very Satisfied</a:t>
              </a:r>
            </a:p>
          </p:txBody>
        </p:sp>
        <p:sp>
          <p:nvSpPr>
            <p:cNvPr id="11" name="Line 3"/>
            <p:cNvSpPr>
              <a:spLocks noChangeShapeType="1"/>
            </p:cNvSpPr>
            <p:nvPr/>
          </p:nvSpPr>
          <p:spPr bwMode="auto">
            <a:xfrm>
              <a:off x="2423769" y="2767602"/>
              <a:ext cx="4567438" cy="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lIns="68562" tIns="34281" rIns="68562" bIns="34281" anchor="ctr"/>
            <a:lstStyle/>
            <a:p>
              <a:endParaRPr lang="en-US" sz="1350" dirty="0">
                <a:solidFill>
                  <a:srgbClr val="333333"/>
                </a:solidFill>
              </a:endParaRPr>
            </a:p>
          </p:txBody>
        </p:sp>
        <p:sp>
          <p:nvSpPr>
            <p:cNvPr id="12" name="Line 4"/>
            <p:cNvSpPr>
              <a:spLocks noChangeShapeType="1"/>
            </p:cNvSpPr>
            <p:nvPr/>
          </p:nvSpPr>
          <p:spPr bwMode="auto">
            <a:xfrm flipV="1">
              <a:off x="4644052" y="1734130"/>
              <a:ext cx="0" cy="2619388"/>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lIns="68562" tIns="34281" rIns="68562" bIns="34281" anchor="ctr"/>
            <a:lstStyle/>
            <a:p>
              <a:endParaRPr lang="en-US" sz="1350" dirty="0">
                <a:solidFill>
                  <a:srgbClr val="333333"/>
                </a:solidFill>
              </a:endParaRPr>
            </a:p>
          </p:txBody>
        </p:sp>
        <p:sp>
          <p:nvSpPr>
            <p:cNvPr id="13" name="Rectangle 12"/>
            <p:cNvSpPr/>
            <p:nvPr/>
          </p:nvSpPr>
          <p:spPr>
            <a:xfrm>
              <a:off x="191534" y="2624811"/>
              <a:ext cx="2169905" cy="284693"/>
            </a:xfrm>
            <a:prstGeom prst="rect">
              <a:avLst/>
            </a:prstGeom>
          </p:spPr>
          <p:txBody>
            <a:bodyPr wrap="square">
              <a:spAutoFit/>
            </a:bodyPr>
            <a:lstStyle/>
            <a:p>
              <a:pPr algn="ctr">
                <a:lnSpc>
                  <a:spcPts val="1500"/>
                </a:lnSpc>
              </a:pPr>
              <a:r>
                <a:rPr lang="en-US" sz="2000" b="1" dirty="0">
                  <a:solidFill>
                    <a:srgbClr val="000000"/>
                  </a:solidFill>
                </a:rPr>
                <a:t>Very Dissatisfied</a:t>
              </a:r>
            </a:p>
          </p:txBody>
        </p:sp>
        <p:sp>
          <p:nvSpPr>
            <p:cNvPr id="14" name="TextBox 13"/>
            <p:cNvSpPr txBox="1"/>
            <p:nvPr/>
          </p:nvSpPr>
          <p:spPr>
            <a:xfrm>
              <a:off x="1009507" y="1306391"/>
              <a:ext cx="1920240" cy="830997"/>
            </a:xfrm>
            <a:prstGeom prst="rect">
              <a:avLst/>
            </a:prstGeom>
            <a:noFill/>
          </p:spPr>
          <p:txBody>
            <a:bodyPr wrap="square" rtlCol="0">
              <a:spAutoFit/>
            </a:bodyPr>
            <a:lstStyle/>
            <a:p>
              <a:pPr algn="ctr"/>
              <a:r>
                <a:rPr lang="en-US" sz="2400" b="1" dirty="0">
                  <a:solidFill>
                    <a:schemeClr val="accent3"/>
                  </a:solidFill>
                  <a:latin typeface="+mj-lt"/>
                </a:rPr>
                <a:t>Institutional </a:t>
              </a:r>
            </a:p>
            <a:p>
              <a:pPr algn="ctr"/>
              <a:r>
                <a:rPr lang="en-US" sz="2400" b="1" dirty="0">
                  <a:solidFill>
                    <a:schemeClr val="accent3"/>
                  </a:solidFill>
                  <a:latin typeface="+mj-lt"/>
                </a:rPr>
                <a:t>Challenges</a:t>
              </a:r>
            </a:p>
          </p:txBody>
        </p:sp>
        <p:sp>
          <p:nvSpPr>
            <p:cNvPr id="15" name="TextBox 14"/>
            <p:cNvSpPr txBox="1"/>
            <p:nvPr/>
          </p:nvSpPr>
          <p:spPr>
            <a:xfrm>
              <a:off x="6152424" y="1306391"/>
              <a:ext cx="1892808" cy="830997"/>
            </a:xfrm>
            <a:prstGeom prst="rect">
              <a:avLst/>
            </a:prstGeom>
            <a:noFill/>
          </p:spPr>
          <p:txBody>
            <a:bodyPr wrap="square" rtlCol="0">
              <a:spAutoFit/>
            </a:bodyPr>
            <a:lstStyle/>
            <a:p>
              <a:r>
                <a:rPr lang="en-US" sz="2400" b="1" dirty="0">
                  <a:solidFill>
                    <a:schemeClr val="accent3"/>
                  </a:solidFill>
                  <a:latin typeface="+mj-lt"/>
                </a:rPr>
                <a:t>Institutional</a:t>
              </a:r>
            </a:p>
            <a:p>
              <a:pPr algn="ctr"/>
              <a:r>
                <a:rPr lang="en-US" sz="2400" b="1" dirty="0">
                  <a:solidFill>
                    <a:schemeClr val="accent3"/>
                  </a:solidFill>
                  <a:latin typeface="+mj-lt"/>
                </a:rPr>
                <a:t>Strengths</a:t>
              </a:r>
            </a:p>
          </p:txBody>
        </p:sp>
      </p:grpSp>
    </p:spTree>
    <p:extLst>
      <p:ext uri="{BB962C8B-B14F-4D97-AF65-F5344CB8AC3E}">
        <p14:creationId xmlns:p14="http://schemas.microsoft.com/office/powerpoint/2010/main" val="84061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36"/>
          </p:nvPr>
        </p:nvSpPr>
        <p:spPr>
          <a:xfrm>
            <a:off x="304800" y="1692377"/>
            <a:ext cx="5230118" cy="2495710"/>
          </a:xfrm>
        </p:spPr>
        <p:txBody>
          <a:bodyPr>
            <a:normAutofit/>
          </a:bodyPr>
          <a:lstStyle/>
          <a:p>
            <a:r>
              <a:rPr lang="en-US" dirty="0"/>
              <a:t>The Student Satisfaction Inventory was administered in the spring of 2024</a:t>
            </a:r>
          </a:p>
          <a:p>
            <a:r>
              <a:rPr lang="en-US" dirty="0"/>
              <a:t>A total </a:t>
            </a:r>
            <a:r>
              <a:rPr lang="en-US"/>
              <a:t>of 364 </a:t>
            </a:r>
            <a:r>
              <a:rPr lang="en-US" dirty="0"/>
              <a:t>students completed the survey.</a:t>
            </a:r>
          </a:p>
          <a:p>
            <a:r>
              <a:rPr lang="en-US" dirty="0"/>
              <a:t>5,472 students were invited to complete the survey online.  </a:t>
            </a:r>
          </a:p>
        </p:txBody>
      </p:sp>
      <p:sp>
        <p:nvSpPr>
          <p:cNvPr id="3" name="Title 2"/>
          <p:cNvSpPr>
            <a:spLocks noGrp="1"/>
          </p:cNvSpPr>
          <p:nvPr>
            <p:ph type="title"/>
          </p:nvPr>
        </p:nvSpPr>
        <p:spPr/>
        <p:txBody>
          <a:bodyPr/>
          <a:lstStyle/>
          <a:p>
            <a:r>
              <a:rPr lang="en-US" dirty="0"/>
              <a:t>Our survey administration</a:t>
            </a:r>
          </a:p>
        </p:txBody>
      </p:sp>
      <p:sp>
        <p:nvSpPr>
          <p:cNvPr id="4" name="Text Placeholder 3"/>
          <p:cNvSpPr>
            <a:spLocks noGrp="1"/>
          </p:cNvSpPr>
          <p:nvPr>
            <p:ph type="body" sz="quarter" idx="11"/>
          </p:nvPr>
        </p:nvSpPr>
        <p:spPr>
          <a:xfrm>
            <a:off x="6097223" y="1365171"/>
            <a:ext cx="2753350" cy="3164948"/>
          </a:xfrm>
        </p:spPr>
        <p:txBody>
          <a:bodyPr>
            <a:normAutofit fontScale="55000" lnSpcReduction="20000"/>
          </a:bodyPr>
          <a:lstStyle/>
          <a:p>
            <a:r>
              <a:rPr lang="en-US" dirty="0"/>
              <a:t>This equals</a:t>
            </a:r>
          </a:p>
          <a:p>
            <a:r>
              <a:rPr lang="en-US" dirty="0"/>
              <a:t>7%</a:t>
            </a:r>
          </a:p>
          <a:p>
            <a:r>
              <a:rPr lang="en-US" dirty="0"/>
              <a:t>response rate</a:t>
            </a:r>
          </a:p>
        </p:txBody>
      </p:sp>
    </p:spTree>
    <p:extLst>
      <p:ext uri="{BB962C8B-B14F-4D97-AF65-F5344CB8AC3E}">
        <p14:creationId xmlns:p14="http://schemas.microsoft.com/office/powerpoint/2010/main" val="157864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3"/>
          </p:nvPr>
        </p:nvSpPr>
        <p:spPr>
          <a:xfrm>
            <a:off x="304800" y="844598"/>
            <a:ext cx="8535988" cy="817976"/>
          </a:xfrm>
        </p:spPr>
        <p:txBody>
          <a:bodyPr/>
          <a:lstStyle/>
          <a:p>
            <a:r>
              <a:rPr lang="en-US" dirty="0"/>
              <a:t>These are the top areas our students care about, where we are meeting their expectations:</a:t>
            </a:r>
          </a:p>
          <a:p>
            <a:endParaRPr lang="en-US" dirty="0"/>
          </a:p>
        </p:txBody>
      </p:sp>
      <p:sp>
        <p:nvSpPr>
          <p:cNvPr id="3" name="Content Placeholder 2"/>
          <p:cNvSpPr>
            <a:spLocks noGrp="1"/>
          </p:cNvSpPr>
          <p:nvPr>
            <p:ph sz="quarter" idx="36"/>
          </p:nvPr>
        </p:nvSpPr>
        <p:spPr>
          <a:xfrm>
            <a:off x="304800" y="1807859"/>
            <a:ext cx="8535988" cy="2617557"/>
          </a:xfrm>
        </p:spPr>
        <p:txBody>
          <a:bodyPr>
            <a:normAutofit fontScale="85000" lnSpcReduction="20000"/>
          </a:bodyPr>
          <a:lstStyle/>
          <a:p>
            <a:pPr marL="457200" indent="-457200">
              <a:buFont typeface="+mj-lt"/>
              <a:buAutoNum type="arabicPeriod"/>
            </a:pPr>
            <a:r>
              <a:rPr lang="en-US" dirty="0"/>
              <a:t>The campus is safe and secure for all students.</a:t>
            </a:r>
          </a:p>
          <a:p>
            <a:pPr marL="457200" indent="-457200">
              <a:buFont typeface="+mj-lt"/>
              <a:buAutoNum type="arabicPeriod"/>
            </a:pPr>
            <a:r>
              <a:rPr lang="en-US" dirty="0"/>
              <a:t>This campus provides online access to services I need.</a:t>
            </a:r>
          </a:p>
          <a:p>
            <a:pPr marL="457200" indent="-457200">
              <a:buFont typeface="+mj-lt"/>
              <a:buAutoNum type="arabicPeriod"/>
            </a:pPr>
            <a:r>
              <a:rPr lang="en-US" dirty="0"/>
              <a:t>There are convenient ways of paying my school bill.</a:t>
            </a:r>
          </a:p>
          <a:p>
            <a:pPr marL="457200" indent="-457200">
              <a:buFont typeface="+mj-lt"/>
              <a:buAutoNum type="arabicPeriod"/>
            </a:pPr>
            <a:r>
              <a:rPr lang="en-US" dirty="0"/>
              <a:t>Financial aid counseling is available if I need it.</a:t>
            </a:r>
          </a:p>
          <a:p>
            <a:pPr marL="457200" indent="-457200">
              <a:buFont typeface="+mj-lt"/>
              <a:buAutoNum type="arabicPeriod"/>
            </a:pPr>
            <a:r>
              <a:rPr lang="en-US" dirty="0"/>
              <a:t>Students are made to feel welcome here.</a:t>
            </a:r>
          </a:p>
          <a:p>
            <a:pPr marL="457200" indent="-457200">
              <a:buFont typeface="+mj-lt"/>
              <a:buAutoNum type="arabicPeriod"/>
            </a:pPr>
            <a:r>
              <a:rPr lang="en-US" dirty="0"/>
              <a:t>Tutoring services are readily available.</a:t>
            </a:r>
          </a:p>
          <a:p>
            <a:pPr marL="457200" indent="-457200">
              <a:buFont typeface="+mj-lt"/>
              <a:buAutoNum type="arabicPeriod"/>
            </a:pPr>
            <a:r>
              <a:rPr lang="en-US" dirty="0"/>
              <a:t>On the whole, the campus is well-maintained.</a:t>
            </a:r>
          </a:p>
          <a:p>
            <a:pPr marL="457200" indent="-457200">
              <a:buFont typeface="+mj-lt"/>
              <a:buAutoNum type="arabicPeriod"/>
            </a:pPr>
            <a:endParaRPr lang="en-US" dirty="0"/>
          </a:p>
          <a:p>
            <a:pPr marL="0" indent="0">
              <a:buNone/>
            </a:pPr>
            <a:endParaRPr lang="en-US" dirty="0"/>
          </a:p>
          <a:p>
            <a:endParaRPr lang="en-US" dirty="0"/>
          </a:p>
        </p:txBody>
      </p:sp>
      <p:sp>
        <p:nvSpPr>
          <p:cNvPr id="4" name="Title 3"/>
          <p:cNvSpPr>
            <a:spLocks noGrp="1"/>
          </p:cNvSpPr>
          <p:nvPr>
            <p:ph type="title"/>
          </p:nvPr>
        </p:nvSpPr>
        <p:spPr>
          <a:xfrm>
            <a:off x="304800" y="326294"/>
            <a:ext cx="8535988" cy="455483"/>
          </a:xfrm>
        </p:spPr>
        <p:txBody>
          <a:bodyPr/>
          <a:lstStyle/>
          <a:p>
            <a:r>
              <a:rPr lang="en-US" dirty="0"/>
              <a:t>Our institutional strengths </a:t>
            </a:r>
          </a:p>
        </p:txBody>
      </p:sp>
    </p:spTree>
    <p:extLst>
      <p:ext uri="{BB962C8B-B14F-4D97-AF65-F5344CB8AC3E}">
        <p14:creationId xmlns:p14="http://schemas.microsoft.com/office/powerpoint/2010/main" val="290594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245">
      <a:dk1>
        <a:srgbClr val="002D5C"/>
      </a:dk1>
      <a:lt1>
        <a:srgbClr val="FFFFFF"/>
      </a:lt1>
      <a:dk2>
        <a:srgbClr val="5B6770"/>
      </a:dk2>
      <a:lt2>
        <a:srgbClr val="DBD9D6"/>
      </a:lt2>
      <a:accent1>
        <a:srgbClr val="002D5C"/>
      </a:accent1>
      <a:accent2>
        <a:srgbClr val="C3D600"/>
      </a:accent2>
      <a:accent3>
        <a:srgbClr val="0071CE"/>
      </a:accent3>
      <a:accent4>
        <a:srgbClr val="898BB4"/>
      </a:accent4>
      <a:accent5>
        <a:srgbClr val="EDAA00"/>
      </a:accent5>
      <a:accent6>
        <a:srgbClr val="802245"/>
      </a:accent6>
      <a:hlink>
        <a:srgbClr val="0071CE"/>
      </a:hlink>
      <a:folHlink>
        <a:srgbClr val="0071CE"/>
      </a:folHlink>
    </a:clrScheme>
    <a:fontScheme name="Custom 165">
      <a:majorFont>
        <a:latin typeface="Century Gothic"/>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NL_PPT_Template_Widescreen_0319.pptx" id="{206EB941-745E-4659-A15C-F14E2FF927EE}" vid="{49FAE138-0D1C-45EE-93DC-66AC73F3DA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Ruffalo Noel Levitz">
    <a:dk1>
      <a:srgbClr val="002D5C"/>
    </a:dk1>
    <a:lt1>
      <a:srgbClr val="FFFFFF"/>
    </a:lt1>
    <a:dk2>
      <a:srgbClr val="5B6770"/>
    </a:dk2>
    <a:lt2>
      <a:srgbClr val="DBD9D6"/>
    </a:lt2>
    <a:accent1>
      <a:srgbClr val="A9AD00"/>
    </a:accent1>
    <a:accent2>
      <a:srgbClr val="007481"/>
    </a:accent2>
    <a:accent3>
      <a:srgbClr val="002D5C"/>
    </a:accent3>
    <a:accent4>
      <a:srgbClr val="C3D600"/>
    </a:accent4>
    <a:accent5>
      <a:srgbClr val="802245"/>
    </a:accent5>
    <a:accent6>
      <a:srgbClr val="342E1F"/>
    </a:accent6>
    <a:hlink>
      <a:srgbClr val="007481"/>
    </a:hlink>
    <a:folHlink>
      <a:srgbClr val="5B6770"/>
    </a:folHlink>
  </a:clrScheme>
  <a:fontScheme name="RNL Fonts">
    <a:majorFont>
      <a:latin typeface="Lato"/>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RNL_PPT_Template_Widescreen_0419</Template>
  <TotalTime>1328</TotalTime>
  <Words>1665</Words>
  <Application>Microsoft Office PowerPoint</Application>
  <PresentationFormat>On-screen Show (16:9)</PresentationFormat>
  <Paragraphs>159</Paragraphs>
  <Slides>24</Slides>
  <Notes>21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vt:lpstr>
      <vt:lpstr>Calibri</vt:lpstr>
      <vt:lpstr>Cambria</vt:lpstr>
      <vt:lpstr>Century Gothic</vt:lpstr>
      <vt:lpstr>Lato</vt:lpstr>
      <vt:lpstr>Lato Black</vt:lpstr>
      <vt:lpstr>Lato Heavy</vt:lpstr>
      <vt:lpstr>Lato Medium</vt:lpstr>
      <vt:lpstr>Wingdings</vt:lpstr>
      <vt:lpstr>Office Theme</vt:lpstr>
      <vt:lpstr>PowerPoint Presentation</vt:lpstr>
      <vt:lpstr>PowerPoint Presentation</vt:lpstr>
      <vt:lpstr>PowerPoint Presentation</vt:lpstr>
      <vt:lpstr>PowerPoint Presentation</vt:lpstr>
      <vt:lpstr>Four primary ways to use satisfaction data</vt:lpstr>
      <vt:lpstr>Definitions</vt:lpstr>
      <vt:lpstr>PowerPoint Presentation</vt:lpstr>
      <vt:lpstr>Our survey administration</vt:lpstr>
      <vt:lpstr>Our institutional strengths </vt:lpstr>
      <vt:lpstr>Changes in institutional strengths</vt:lpstr>
      <vt:lpstr>Our institutional challenges </vt:lpstr>
      <vt:lpstr>Changes in institutional challenges</vt:lpstr>
      <vt:lpstr>Other notable items</vt:lpstr>
      <vt:lpstr>Scale Rankings</vt:lpstr>
      <vt:lpstr>Scale Rankings</vt:lpstr>
      <vt:lpstr>The importance of institutional choice</vt:lpstr>
      <vt:lpstr>What factors influence our students to enroll?</vt:lpstr>
      <vt:lpstr>Bottom line indicator: Satisfaction</vt:lpstr>
      <vt:lpstr>Bottom line indicator: Re-enrollment</vt:lpstr>
      <vt:lpstr>Next steps on our campus:</vt:lpstr>
      <vt:lpstr>PowerPoint Presentation</vt:lpstr>
      <vt:lpstr>For a series of short tutorials, visit:  www.RuffaloNL.com/SatisfactionSurveyTutorials</vt:lpstr>
      <vt:lpstr>Download the report from here:</vt:lpstr>
      <vt:lpstr>Learn more about the RNL  Satisfaction-Priorities Surveys: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Leisinger</dc:creator>
  <cp:lastModifiedBy>DD MM</cp:lastModifiedBy>
  <cp:revision>18</cp:revision>
  <dcterms:created xsi:type="dcterms:W3CDTF">2019-10-17T18:23:09Z</dcterms:created>
  <dcterms:modified xsi:type="dcterms:W3CDTF">2024-06-21T03:55:33Z</dcterms:modified>
</cp:coreProperties>
</file>