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5.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4" r:id="rId2"/>
    <p:sldId id="297" r:id="rId3"/>
    <p:sldId id="298" r:id="rId4"/>
    <p:sldId id="290" r:id="rId5"/>
    <p:sldId id="299" r:id="rId6"/>
    <p:sldId id="300" r:id="rId7"/>
    <p:sldId id="301" r:id="rId8"/>
    <p:sldId id="302" r:id="rId9"/>
    <p:sldId id="303" r:id="rId10"/>
    <p:sldId id="304" r:id="rId11"/>
    <p:sldId id="305" r:id="rId12"/>
    <p:sldId id="306" r:id="rId13"/>
    <p:sldId id="307" r:id="rId14"/>
    <p:sldId id="308" r:id="rId15"/>
    <p:sldId id="309" r:id="rId16"/>
    <p:sldId id="312" r:id="rId17"/>
    <p:sldId id="310" r:id="rId18"/>
    <p:sldId id="31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B947B-8A8D-4B97-B84C-F390C06214E8}" v="299" dt="2022-09-19T05:35:08.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92" autoAdjust="0"/>
  </p:normalViewPr>
  <p:slideViewPr>
    <p:cSldViewPr snapToGrid="0">
      <p:cViewPr varScale="1">
        <p:scale>
          <a:sx n="54" d="100"/>
          <a:sy n="54" d="100"/>
        </p:scale>
        <p:origin x="37" y="7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deMedicis" userId="df5254eb-6505-4b2b-8ad7-abff682270e3" providerId="ADAL" clId="{03BB947B-8A8D-4B97-B84C-F390C06214E8}"/>
    <pc:docChg chg="undo redo custSel addSld delSld modSld sldOrd">
      <pc:chgData name="David deMedicis" userId="df5254eb-6505-4b2b-8ad7-abff682270e3" providerId="ADAL" clId="{03BB947B-8A8D-4B97-B84C-F390C06214E8}" dt="2022-10-22T09:00:03.729" v="4347" actId="20577"/>
      <pc:docMkLst>
        <pc:docMk/>
      </pc:docMkLst>
      <pc:sldChg chg="del">
        <pc:chgData name="David deMedicis" userId="df5254eb-6505-4b2b-8ad7-abff682270e3" providerId="ADAL" clId="{03BB947B-8A8D-4B97-B84C-F390C06214E8}" dt="2022-09-15T17:32:10.240" v="1778" actId="2696"/>
        <pc:sldMkLst>
          <pc:docMk/>
          <pc:sldMk cId="2616531989" sldId="260"/>
        </pc:sldMkLst>
      </pc:sldChg>
      <pc:sldChg chg="del">
        <pc:chgData name="David deMedicis" userId="df5254eb-6505-4b2b-8ad7-abff682270e3" providerId="ADAL" clId="{03BB947B-8A8D-4B97-B84C-F390C06214E8}" dt="2022-09-15T01:55:06.159" v="3" actId="2696"/>
        <pc:sldMkLst>
          <pc:docMk/>
          <pc:sldMk cId="2592388315" sldId="261"/>
        </pc:sldMkLst>
      </pc:sldChg>
      <pc:sldChg chg="del">
        <pc:chgData name="David deMedicis" userId="df5254eb-6505-4b2b-8ad7-abff682270e3" providerId="ADAL" clId="{03BB947B-8A8D-4B97-B84C-F390C06214E8}" dt="2022-09-15T01:55:10.927" v="4" actId="2696"/>
        <pc:sldMkLst>
          <pc:docMk/>
          <pc:sldMk cId="1845518151" sldId="262"/>
        </pc:sldMkLst>
      </pc:sldChg>
      <pc:sldChg chg="del">
        <pc:chgData name="David deMedicis" userId="df5254eb-6505-4b2b-8ad7-abff682270e3" providerId="ADAL" clId="{03BB947B-8A8D-4B97-B84C-F390C06214E8}" dt="2022-09-15T01:55:00.233" v="2" actId="2696"/>
        <pc:sldMkLst>
          <pc:docMk/>
          <pc:sldMk cId="1438368425" sldId="263"/>
        </pc:sldMkLst>
      </pc:sldChg>
      <pc:sldChg chg="del">
        <pc:chgData name="David deMedicis" userId="df5254eb-6505-4b2b-8ad7-abff682270e3" providerId="ADAL" clId="{03BB947B-8A8D-4B97-B84C-F390C06214E8}" dt="2022-09-15T01:54:43.017" v="0" actId="2696"/>
        <pc:sldMkLst>
          <pc:docMk/>
          <pc:sldMk cId="1915615030" sldId="269"/>
        </pc:sldMkLst>
      </pc:sldChg>
      <pc:sldChg chg="del">
        <pc:chgData name="David deMedicis" userId="df5254eb-6505-4b2b-8ad7-abff682270e3" providerId="ADAL" clId="{03BB947B-8A8D-4B97-B84C-F390C06214E8}" dt="2022-09-15T17:32:10.240" v="1778" actId="2696"/>
        <pc:sldMkLst>
          <pc:docMk/>
          <pc:sldMk cId="1109237750" sldId="270"/>
        </pc:sldMkLst>
      </pc:sldChg>
      <pc:sldChg chg="del">
        <pc:chgData name="David deMedicis" userId="df5254eb-6505-4b2b-8ad7-abff682270e3" providerId="ADAL" clId="{03BB947B-8A8D-4B97-B84C-F390C06214E8}" dt="2022-09-15T05:31:29.975" v="1268" actId="2696"/>
        <pc:sldMkLst>
          <pc:docMk/>
          <pc:sldMk cId="3129504269" sldId="280"/>
        </pc:sldMkLst>
      </pc:sldChg>
      <pc:sldChg chg="del">
        <pc:chgData name="David deMedicis" userId="df5254eb-6505-4b2b-8ad7-abff682270e3" providerId="ADAL" clId="{03BB947B-8A8D-4B97-B84C-F390C06214E8}" dt="2022-09-15T01:54:52.973" v="1" actId="2696"/>
        <pc:sldMkLst>
          <pc:docMk/>
          <pc:sldMk cId="1905991698" sldId="287"/>
        </pc:sldMkLst>
      </pc:sldChg>
      <pc:sldChg chg="del">
        <pc:chgData name="David deMedicis" userId="df5254eb-6505-4b2b-8ad7-abff682270e3" providerId="ADAL" clId="{03BB947B-8A8D-4B97-B84C-F390C06214E8}" dt="2022-09-15T05:31:29.975" v="1268" actId="2696"/>
        <pc:sldMkLst>
          <pc:docMk/>
          <pc:sldMk cId="4248541971" sldId="288"/>
        </pc:sldMkLst>
      </pc:sldChg>
      <pc:sldChg chg="delSp modSp mod modNotesTx">
        <pc:chgData name="David deMedicis" userId="df5254eb-6505-4b2b-8ad7-abff682270e3" providerId="ADAL" clId="{03BB947B-8A8D-4B97-B84C-F390C06214E8}" dt="2022-10-22T08:42:50.376" v="4239" actId="20577"/>
        <pc:sldMkLst>
          <pc:docMk/>
          <pc:sldMk cId="1328574410" sldId="290"/>
        </pc:sldMkLst>
        <pc:spChg chg="mod">
          <ac:chgData name="David deMedicis" userId="df5254eb-6505-4b2b-8ad7-abff682270e3" providerId="ADAL" clId="{03BB947B-8A8D-4B97-B84C-F390C06214E8}" dt="2022-09-15T03:29:49.132" v="390" actId="20577"/>
          <ac:spMkLst>
            <pc:docMk/>
            <pc:sldMk cId="1328574410" sldId="290"/>
            <ac:spMk id="2" creationId="{7ED4FD91-4089-45F3-8A71-4C6EA035B6C8}"/>
          </ac:spMkLst>
        </pc:spChg>
        <pc:graphicFrameChg chg="del mod modGraphic">
          <ac:chgData name="David deMedicis" userId="df5254eb-6505-4b2b-8ad7-abff682270e3" providerId="ADAL" clId="{03BB947B-8A8D-4B97-B84C-F390C06214E8}" dt="2022-09-15T03:04:05.586" v="266" actId="478"/>
          <ac:graphicFrameMkLst>
            <pc:docMk/>
            <pc:sldMk cId="1328574410" sldId="290"/>
            <ac:graphicFrameMk id="5" creationId="{3DEC8780-C0C5-4758-A748-FE3DD4A33CEC}"/>
          </ac:graphicFrameMkLst>
        </pc:graphicFrameChg>
        <pc:graphicFrameChg chg="mod">
          <ac:chgData name="David deMedicis" userId="df5254eb-6505-4b2b-8ad7-abff682270e3" providerId="ADAL" clId="{03BB947B-8A8D-4B97-B84C-F390C06214E8}" dt="2022-09-15T03:27:56.008" v="370" actId="1076"/>
          <ac:graphicFrameMkLst>
            <pc:docMk/>
            <pc:sldMk cId="1328574410" sldId="290"/>
            <ac:graphicFrameMk id="6" creationId="{46AF7328-6595-4D3F-9BFF-BC13BD7E05A5}"/>
          </ac:graphicFrameMkLst>
        </pc:graphicFrameChg>
      </pc:sldChg>
      <pc:sldChg chg="del">
        <pc:chgData name="David deMedicis" userId="df5254eb-6505-4b2b-8ad7-abff682270e3" providerId="ADAL" clId="{03BB947B-8A8D-4B97-B84C-F390C06214E8}" dt="2022-09-15T05:31:29.975" v="1268" actId="2696"/>
        <pc:sldMkLst>
          <pc:docMk/>
          <pc:sldMk cId="1866408439" sldId="291"/>
        </pc:sldMkLst>
      </pc:sldChg>
      <pc:sldChg chg="del">
        <pc:chgData name="David deMedicis" userId="df5254eb-6505-4b2b-8ad7-abff682270e3" providerId="ADAL" clId="{03BB947B-8A8D-4B97-B84C-F390C06214E8}" dt="2022-09-15T05:31:29.975" v="1268" actId="2696"/>
        <pc:sldMkLst>
          <pc:docMk/>
          <pc:sldMk cId="2669372665" sldId="293"/>
        </pc:sldMkLst>
      </pc:sldChg>
      <pc:sldChg chg="modSp mod">
        <pc:chgData name="David deMedicis" userId="df5254eb-6505-4b2b-8ad7-abff682270e3" providerId="ADAL" clId="{03BB947B-8A8D-4B97-B84C-F390C06214E8}" dt="2022-09-15T01:56:03.162" v="47" actId="20577"/>
        <pc:sldMkLst>
          <pc:docMk/>
          <pc:sldMk cId="2639408148" sldId="294"/>
        </pc:sldMkLst>
        <pc:spChg chg="mod">
          <ac:chgData name="David deMedicis" userId="df5254eb-6505-4b2b-8ad7-abff682270e3" providerId="ADAL" clId="{03BB947B-8A8D-4B97-B84C-F390C06214E8}" dt="2022-09-15T01:56:03.162" v="47" actId="20577"/>
          <ac:spMkLst>
            <pc:docMk/>
            <pc:sldMk cId="2639408148" sldId="294"/>
            <ac:spMk id="2" creationId="{4753DD2E-9667-4F9F-9E14-6E904A51C8BA}"/>
          </ac:spMkLst>
        </pc:spChg>
      </pc:sldChg>
      <pc:sldChg chg="modSp del mod">
        <pc:chgData name="David deMedicis" userId="df5254eb-6505-4b2b-8ad7-abff682270e3" providerId="ADAL" clId="{03BB947B-8A8D-4B97-B84C-F390C06214E8}" dt="2022-09-15T02:45:11.977" v="160" actId="2696"/>
        <pc:sldMkLst>
          <pc:docMk/>
          <pc:sldMk cId="1733991581" sldId="296"/>
        </pc:sldMkLst>
        <pc:graphicFrameChg chg="modGraphic">
          <ac:chgData name="David deMedicis" userId="df5254eb-6505-4b2b-8ad7-abff682270e3" providerId="ADAL" clId="{03BB947B-8A8D-4B97-B84C-F390C06214E8}" dt="2022-09-15T01:56:50.890" v="48" actId="6549"/>
          <ac:graphicFrameMkLst>
            <pc:docMk/>
            <pc:sldMk cId="1733991581" sldId="296"/>
            <ac:graphicFrameMk id="3" creationId="{A313AFC3-1BF2-4991-AA71-6E7FAEC64405}"/>
          </ac:graphicFrameMkLst>
        </pc:graphicFrameChg>
      </pc:sldChg>
      <pc:sldChg chg="modSp mod modNotesTx">
        <pc:chgData name="David deMedicis" userId="df5254eb-6505-4b2b-8ad7-abff682270e3" providerId="ADAL" clId="{03BB947B-8A8D-4B97-B84C-F390C06214E8}" dt="2022-09-15T05:41:33.892" v="1286" actId="20577"/>
        <pc:sldMkLst>
          <pc:docMk/>
          <pc:sldMk cId="2923683387" sldId="297"/>
        </pc:sldMkLst>
        <pc:spChg chg="mod">
          <ac:chgData name="David deMedicis" userId="df5254eb-6505-4b2b-8ad7-abff682270e3" providerId="ADAL" clId="{03BB947B-8A8D-4B97-B84C-F390C06214E8}" dt="2022-09-15T02:44:48.853" v="159" actId="20577"/>
          <ac:spMkLst>
            <pc:docMk/>
            <pc:sldMk cId="2923683387" sldId="297"/>
            <ac:spMk id="2" creationId="{37DAEEAA-24D4-4C03-9594-AD18C344C152}"/>
          </ac:spMkLst>
        </pc:spChg>
        <pc:graphicFrameChg chg="mod modGraphic">
          <ac:chgData name="David deMedicis" userId="df5254eb-6505-4b2b-8ad7-abff682270e3" providerId="ADAL" clId="{03BB947B-8A8D-4B97-B84C-F390C06214E8}" dt="2022-09-15T02:47:36.789" v="179" actId="20577"/>
          <ac:graphicFrameMkLst>
            <pc:docMk/>
            <pc:sldMk cId="2923683387" sldId="297"/>
            <ac:graphicFrameMk id="5" creationId="{3EEB0E34-3B4F-45A5-81C5-598E88E9099D}"/>
          </ac:graphicFrameMkLst>
        </pc:graphicFrameChg>
        <pc:graphicFrameChg chg="mod">
          <ac:chgData name="David deMedicis" userId="df5254eb-6505-4b2b-8ad7-abff682270e3" providerId="ADAL" clId="{03BB947B-8A8D-4B97-B84C-F390C06214E8}" dt="2022-09-15T02:50:37.864" v="215" actId="20577"/>
          <ac:graphicFrameMkLst>
            <pc:docMk/>
            <pc:sldMk cId="2923683387" sldId="297"/>
            <ac:graphicFrameMk id="6" creationId="{A709833E-0910-4D22-8EC9-C309C405903F}"/>
          </ac:graphicFrameMkLst>
        </pc:graphicFrameChg>
      </pc:sldChg>
      <pc:sldChg chg="modSp mod modNotesTx">
        <pc:chgData name="David deMedicis" userId="df5254eb-6505-4b2b-8ad7-abff682270e3" providerId="ADAL" clId="{03BB947B-8A8D-4B97-B84C-F390C06214E8}" dt="2022-10-22T08:52:53.369" v="4278" actId="20577"/>
        <pc:sldMkLst>
          <pc:docMk/>
          <pc:sldMk cId="2168241853" sldId="298"/>
        </pc:sldMkLst>
        <pc:graphicFrameChg chg="mod modGraphic">
          <ac:chgData name="David deMedicis" userId="df5254eb-6505-4b2b-8ad7-abff682270e3" providerId="ADAL" clId="{03BB947B-8A8D-4B97-B84C-F390C06214E8}" dt="2022-09-15T03:01:32.844" v="262" actId="1076"/>
          <ac:graphicFrameMkLst>
            <pc:docMk/>
            <pc:sldMk cId="2168241853" sldId="298"/>
            <ac:graphicFrameMk id="5" creationId="{3DEC8780-C0C5-4758-A748-FE3DD4A33CEC}"/>
          </ac:graphicFrameMkLst>
        </pc:graphicFrameChg>
      </pc:sldChg>
      <pc:sldChg chg="modSp add mod modNotesTx">
        <pc:chgData name="David deMedicis" userId="df5254eb-6505-4b2b-8ad7-abff682270e3" providerId="ADAL" clId="{03BB947B-8A8D-4B97-B84C-F390C06214E8}" dt="2022-09-15T17:33:44.872" v="1903" actId="20577"/>
        <pc:sldMkLst>
          <pc:docMk/>
          <pc:sldMk cId="1228997882" sldId="299"/>
        </pc:sldMkLst>
        <pc:spChg chg="mod">
          <ac:chgData name="David deMedicis" userId="df5254eb-6505-4b2b-8ad7-abff682270e3" providerId="ADAL" clId="{03BB947B-8A8D-4B97-B84C-F390C06214E8}" dt="2022-09-15T03:56:25.063" v="560" actId="20577"/>
          <ac:spMkLst>
            <pc:docMk/>
            <pc:sldMk cId="1228997882" sldId="299"/>
            <ac:spMk id="2" creationId="{7ED4FD91-4089-45F3-8A71-4C6EA035B6C8}"/>
          </ac:spMkLst>
        </pc:spChg>
        <pc:graphicFrameChg chg="mod">
          <ac:chgData name="David deMedicis" userId="df5254eb-6505-4b2b-8ad7-abff682270e3" providerId="ADAL" clId="{03BB947B-8A8D-4B97-B84C-F390C06214E8}" dt="2022-09-15T03:56:27.178" v="561" actId="1076"/>
          <ac:graphicFrameMkLst>
            <pc:docMk/>
            <pc:sldMk cId="1228997882" sldId="299"/>
            <ac:graphicFrameMk id="6" creationId="{46AF7328-6595-4D3F-9BFF-BC13BD7E05A5}"/>
          </ac:graphicFrameMkLst>
        </pc:graphicFrameChg>
      </pc:sldChg>
      <pc:sldChg chg="modSp add mod modNotesTx">
        <pc:chgData name="David deMedicis" userId="df5254eb-6505-4b2b-8ad7-abff682270e3" providerId="ADAL" clId="{03BB947B-8A8D-4B97-B84C-F390C06214E8}" dt="2022-09-19T05:40:27.994" v="4236" actId="20577"/>
        <pc:sldMkLst>
          <pc:docMk/>
          <pc:sldMk cId="1234054056" sldId="300"/>
        </pc:sldMkLst>
        <pc:spChg chg="mod">
          <ac:chgData name="David deMedicis" userId="df5254eb-6505-4b2b-8ad7-abff682270e3" providerId="ADAL" clId="{03BB947B-8A8D-4B97-B84C-F390C06214E8}" dt="2022-09-15T04:02:14.521" v="584" actId="20577"/>
          <ac:spMkLst>
            <pc:docMk/>
            <pc:sldMk cId="1234054056" sldId="300"/>
            <ac:spMk id="2" creationId="{7ED4FD91-4089-45F3-8A71-4C6EA035B6C8}"/>
          </ac:spMkLst>
        </pc:spChg>
      </pc:sldChg>
      <pc:sldChg chg="addSp delSp modSp new del mod ord">
        <pc:chgData name="David deMedicis" userId="df5254eb-6505-4b2b-8ad7-abff682270e3" providerId="ADAL" clId="{03BB947B-8A8D-4B97-B84C-F390C06214E8}" dt="2022-09-15T03:50:24.843" v="507" actId="2696"/>
        <pc:sldMkLst>
          <pc:docMk/>
          <pc:sldMk cId="2203069476" sldId="300"/>
        </pc:sldMkLst>
        <pc:spChg chg="del">
          <ac:chgData name="David deMedicis" userId="df5254eb-6505-4b2b-8ad7-abff682270e3" providerId="ADAL" clId="{03BB947B-8A8D-4B97-B84C-F390C06214E8}" dt="2022-09-15T03:41:02.156" v="447" actId="1957"/>
          <ac:spMkLst>
            <pc:docMk/>
            <pc:sldMk cId="2203069476" sldId="300"/>
            <ac:spMk id="3" creationId="{1DD62AE2-EFB2-A4E0-EBCF-C2CFDECE3194}"/>
          </ac:spMkLst>
        </pc:spChg>
        <pc:graphicFrameChg chg="add mod">
          <ac:chgData name="David deMedicis" userId="df5254eb-6505-4b2b-8ad7-abff682270e3" providerId="ADAL" clId="{03BB947B-8A8D-4B97-B84C-F390C06214E8}" dt="2022-09-15T03:41:02.156" v="447" actId="1957"/>
          <ac:graphicFrameMkLst>
            <pc:docMk/>
            <pc:sldMk cId="2203069476" sldId="300"/>
            <ac:graphicFrameMk id="6" creationId="{E226270B-BD21-FE4D-578B-89E223563043}"/>
          </ac:graphicFrameMkLst>
        </pc:graphicFrameChg>
      </pc:sldChg>
      <pc:sldChg chg="addSp delSp modSp new del mod">
        <pc:chgData name="David deMedicis" userId="df5254eb-6505-4b2b-8ad7-abff682270e3" providerId="ADAL" clId="{03BB947B-8A8D-4B97-B84C-F390C06214E8}" dt="2022-09-15T03:39:48.696" v="442" actId="2696"/>
        <pc:sldMkLst>
          <pc:docMk/>
          <pc:sldMk cId="2734023659" sldId="300"/>
        </pc:sldMkLst>
        <pc:spChg chg="del">
          <ac:chgData name="David deMedicis" userId="df5254eb-6505-4b2b-8ad7-abff682270e3" providerId="ADAL" clId="{03BB947B-8A8D-4B97-B84C-F390C06214E8}" dt="2022-09-15T03:38:41.338" v="436" actId="1957"/>
          <ac:spMkLst>
            <pc:docMk/>
            <pc:sldMk cId="2734023659" sldId="300"/>
            <ac:spMk id="3" creationId="{11504A50-0E75-D5DE-5452-E7F699C8C91D}"/>
          </ac:spMkLst>
        </pc:spChg>
        <pc:graphicFrameChg chg="add mod">
          <ac:chgData name="David deMedicis" userId="df5254eb-6505-4b2b-8ad7-abff682270e3" providerId="ADAL" clId="{03BB947B-8A8D-4B97-B84C-F390C06214E8}" dt="2022-09-15T03:39:06.815" v="439" actId="1957"/>
          <ac:graphicFrameMkLst>
            <pc:docMk/>
            <pc:sldMk cId="2734023659" sldId="300"/>
            <ac:graphicFrameMk id="6" creationId="{52ABC4E3-2E5C-8879-8672-B20C784874A7}"/>
          </ac:graphicFrameMkLst>
        </pc:graphicFrameChg>
      </pc:sldChg>
      <pc:sldChg chg="add del">
        <pc:chgData name="David deMedicis" userId="df5254eb-6505-4b2b-8ad7-abff682270e3" providerId="ADAL" clId="{03BB947B-8A8D-4B97-B84C-F390C06214E8}" dt="2022-09-15T03:39:45.857" v="441" actId="2696"/>
        <pc:sldMkLst>
          <pc:docMk/>
          <pc:sldMk cId="1885353544" sldId="301"/>
        </pc:sldMkLst>
      </pc:sldChg>
      <pc:sldChg chg="modSp add mod modNotesTx">
        <pc:chgData name="David deMedicis" userId="df5254eb-6505-4b2b-8ad7-abff682270e3" providerId="ADAL" clId="{03BB947B-8A8D-4B97-B84C-F390C06214E8}" dt="2022-09-15T17:36:15.391" v="2121" actId="20577"/>
        <pc:sldMkLst>
          <pc:docMk/>
          <pc:sldMk cId="3766356327" sldId="301"/>
        </pc:sldMkLst>
        <pc:spChg chg="mod">
          <ac:chgData name="David deMedicis" userId="df5254eb-6505-4b2b-8ad7-abff682270e3" providerId="ADAL" clId="{03BB947B-8A8D-4B97-B84C-F390C06214E8}" dt="2022-09-15T04:23:51.941" v="621" actId="20577"/>
          <ac:spMkLst>
            <pc:docMk/>
            <pc:sldMk cId="3766356327" sldId="301"/>
            <ac:spMk id="2" creationId="{7ED4FD91-4089-45F3-8A71-4C6EA035B6C8}"/>
          </ac:spMkLst>
        </pc:spChg>
      </pc:sldChg>
      <pc:sldChg chg="modSp add mod modNotesTx">
        <pc:chgData name="David deMedicis" userId="df5254eb-6505-4b2b-8ad7-abff682270e3" providerId="ADAL" clId="{03BB947B-8A8D-4B97-B84C-F390C06214E8}" dt="2022-09-15T17:37:31.060" v="2273" actId="20577"/>
        <pc:sldMkLst>
          <pc:docMk/>
          <pc:sldMk cId="1758839890" sldId="302"/>
        </pc:sldMkLst>
        <pc:spChg chg="mod">
          <ac:chgData name="David deMedicis" userId="df5254eb-6505-4b2b-8ad7-abff682270e3" providerId="ADAL" clId="{03BB947B-8A8D-4B97-B84C-F390C06214E8}" dt="2022-09-15T04:36:44.135" v="694" actId="20577"/>
          <ac:spMkLst>
            <pc:docMk/>
            <pc:sldMk cId="1758839890" sldId="302"/>
            <ac:spMk id="2" creationId="{7ED4FD91-4089-45F3-8A71-4C6EA035B6C8}"/>
          </ac:spMkLst>
        </pc:spChg>
        <pc:graphicFrameChg chg="mod">
          <ac:chgData name="David deMedicis" userId="df5254eb-6505-4b2b-8ad7-abff682270e3" providerId="ADAL" clId="{03BB947B-8A8D-4B97-B84C-F390C06214E8}" dt="2022-09-15T04:29:40.140" v="640"/>
          <ac:graphicFrameMkLst>
            <pc:docMk/>
            <pc:sldMk cId="1758839890" sldId="302"/>
            <ac:graphicFrameMk id="6" creationId="{46AF7328-6595-4D3F-9BFF-BC13BD7E05A5}"/>
          </ac:graphicFrameMkLst>
        </pc:graphicFrameChg>
      </pc:sldChg>
      <pc:sldChg chg="modSp add mod modNotesTx">
        <pc:chgData name="David deMedicis" userId="df5254eb-6505-4b2b-8ad7-abff682270e3" providerId="ADAL" clId="{03BB947B-8A8D-4B97-B84C-F390C06214E8}" dt="2022-10-22T09:00:03.729" v="4347" actId="20577"/>
        <pc:sldMkLst>
          <pc:docMk/>
          <pc:sldMk cId="189233645" sldId="303"/>
        </pc:sldMkLst>
        <pc:spChg chg="mod">
          <ac:chgData name="David deMedicis" userId="df5254eb-6505-4b2b-8ad7-abff682270e3" providerId="ADAL" clId="{03BB947B-8A8D-4B97-B84C-F390C06214E8}" dt="2022-09-15T04:40:57.198" v="741" actId="20577"/>
          <ac:spMkLst>
            <pc:docMk/>
            <pc:sldMk cId="189233645" sldId="303"/>
            <ac:spMk id="2" creationId="{7ED4FD91-4089-45F3-8A71-4C6EA035B6C8}"/>
          </ac:spMkLst>
        </pc:spChg>
      </pc:sldChg>
      <pc:sldChg chg="modSp add mod modNotesTx">
        <pc:chgData name="David deMedicis" userId="df5254eb-6505-4b2b-8ad7-abff682270e3" providerId="ADAL" clId="{03BB947B-8A8D-4B97-B84C-F390C06214E8}" dt="2022-10-22T08:56:17.686" v="4328" actId="20577"/>
        <pc:sldMkLst>
          <pc:docMk/>
          <pc:sldMk cId="3835654475" sldId="304"/>
        </pc:sldMkLst>
        <pc:spChg chg="mod">
          <ac:chgData name="David deMedicis" userId="df5254eb-6505-4b2b-8ad7-abff682270e3" providerId="ADAL" clId="{03BB947B-8A8D-4B97-B84C-F390C06214E8}" dt="2022-09-15T04:42:04.595" v="744" actId="20577"/>
          <ac:spMkLst>
            <pc:docMk/>
            <pc:sldMk cId="3835654475" sldId="304"/>
            <ac:spMk id="2" creationId="{7ED4FD91-4089-45F3-8A71-4C6EA035B6C8}"/>
          </ac:spMkLst>
        </pc:spChg>
      </pc:sldChg>
      <pc:sldChg chg="modSp add mod modNotesTx">
        <pc:chgData name="David deMedicis" userId="df5254eb-6505-4b2b-8ad7-abff682270e3" providerId="ADAL" clId="{03BB947B-8A8D-4B97-B84C-F390C06214E8}" dt="2022-09-15T17:42:40.668" v="3114" actId="20577"/>
        <pc:sldMkLst>
          <pc:docMk/>
          <pc:sldMk cId="528794069" sldId="305"/>
        </pc:sldMkLst>
        <pc:spChg chg="mod">
          <ac:chgData name="David deMedicis" userId="df5254eb-6505-4b2b-8ad7-abff682270e3" providerId="ADAL" clId="{03BB947B-8A8D-4B97-B84C-F390C06214E8}" dt="2022-09-15T04:53:11.112" v="879" actId="20577"/>
          <ac:spMkLst>
            <pc:docMk/>
            <pc:sldMk cId="528794069" sldId="305"/>
            <ac:spMk id="2" creationId="{7ED4FD91-4089-45F3-8A71-4C6EA035B6C8}"/>
          </ac:spMkLst>
        </pc:spChg>
        <pc:graphicFrameChg chg="mod">
          <ac:chgData name="David deMedicis" userId="df5254eb-6505-4b2b-8ad7-abff682270e3" providerId="ADAL" clId="{03BB947B-8A8D-4B97-B84C-F390C06214E8}" dt="2022-09-15T05:09:23.393" v="942" actId="20577"/>
          <ac:graphicFrameMkLst>
            <pc:docMk/>
            <pc:sldMk cId="528794069" sldId="305"/>
            <ac:graphicFrameMk id="6" creationId="{46AF7328-6595-4D3F-9BFF-BC13BD7E05A5}"/>
          </ac:graphicFrameMkLst>
        </pc:graphicFrameChg>
      </pc:sldChg>
      <pc:sldChg chg="modSp add del mod">
        <pc:chgData name="David deMedicis" userId="df5254eb-6505-4b2b-8ad7-abff682270e3" providerId="ADAL" clId="{03BB947B-8A8D-4B97-B84C-F390C06214E8}" dt="2022-09-15T04:51:28.900" v="817" actId="2696"/>
        <pc:sldMkLst>
          <pc:docMk/>
          <pc:sldMk cId="1988381889" sldId="305"/>
        </pc:sldMkLst>
        <pc:spChg chg="mod">
          <ac:chgData name="David deMedicis" userId="df5254eb-6505-4b2b-8ad7-abff682270e3" providerId="ADAL" clId="{03BB947B-8A8D-4B97-B84C-F390C06214E8}" dt="2022-09-15T04:46:40.266" v="792" actId="20577"/>
          <ac:spMkLst>
            <pc:docMk/>
            <pc:sldMk cId="1988381889" sldId="305"/>
            <ac:spMk id="2" creationId="{7ED4FD91-4089-45F3-8A71-4C6EA035B6C8}"/>
          </ac:spMkLst>
        </pc:spChg>
      </pc:sldChg>
      <pc:sldChg chg="modSp add mod modNotesTx">
        <pc:chgData name="David deMedicis" userId="df5254eb-6505-4b2b-8ad7-abff682270e3" providerId="ADAL" clId="{03BB947B-8A8D-4B97-B84C-F390C06214E8}" dt="2022-09-15T17:43:22.449" v="3262" actId="20577"/>
        <pc:sldMkLst>
          <pc:docMk/>
          <pc:sldMk cId="2556247758" sldId="306"/>
        </pc:sldMkLst>
        <pc:spChg chg="mod">
          <ac:chgData name="David deMedicis" userId="df5254eb-6505-4b2b-8ad7-abff682270e3" providerId="ADAL" clId="{03BB947B-8A8D-4B97-B84C-F390C06214E8}" dt="2022-09-15T05:09:02.555" v="939" actId="20577"/>
          <ac:spMkLst>
            <pc:docMk/>
            <pc:sldMk cId="2556247758" sldId="306"/>
            <ac:spMk id="2" creationId="{7ED4FD91-4089-45F3-8A71-4C6EA035B6C8}"/>
          </ac:spMkLst>
        </pc:spChg>
        <pc:graphicFrameChg chg="mod">
          <ac:chgData name="David deMedicis" userId="df5254eb-6505-4b2b-8ad7-abff682270e3" providerId="ADAL" clId="{03BB947B-8A8D-4B97-B84C-F390C06214E8}" dt="2022-09-15T05:07:58.677" v="930" actId="20577"/>
          <ac:graphicFrameMkLst>
            <pc:docMk/>
            <pc:sldMk cId="2556247758" sldId="306"/>
            <ac:graphicFrameMk id="6" creationId="{46AF7328-6595-4D3F-9BFF-BC13BD7E05A5}"/>
          </ac:graphicFrameMkLst>
        </pc:graphicFrameChg>
      </pc:sldChg>
      <pc:sldChg chg="modSp add mod ord modNotesTx">
        <pc:chgData name="David deMedicis" userId="df5254eb-6505-4b2b-8ad7-abff682270e3" providerId="ADAL" clId="{03BB947B-8A8D-4B97-B84C-F390C06214E8}" dt="2022-09-15T17:44:57.230" v="3549" actId="20577"/>
        <pc:sldMkLst>
          <pc:docMk/>
          <pc:sldMk cId="2279797470" sldId="307"/>
        </pc:sldMkLst>
        <pc:spChg chg="mod">
          <ac:chgData name="David deMedicis" userId="df5254eb-6505-4b2b-8ad7-abff682270e3" providerId="ADAL" clId="{03BB947B-8A8D-4B97-B84C-F390C06214E8}" dt="2022-09-15T05:13:26.541" v="977" actId="20577"/>
          <ac:spMkLst>
            <pc:docMk/>
            <pc:sldMk cId="2279797470" sldId="307"/>
            <ac:spMk id="2" creationId="{7ED4FD91-4089-45F3-8A71-4C6EA035B6C8}"/>
          </ac:spMkLst>
        </pc:spChg>
      </pc:sldChg>
      <pc:sldChg chg="modSp add mod modNotesTx">
        <pc:chgData name="David deMedicis" userId="df5254eb-6505-4b2b-8ad7-abff682270e3" providerId="ADAL" clId="{03BB947B-8A8D-4B97-B84C-F390C06214E8}" dt="2022-09-19T05:35:20.120" v="4020" actId="27918"/>
        <pc:sldMkLst>
          <pc:docMk/>
          <pc:sldMk cId="1355971884" sldId="308"/>
        </pc:sldMkLst>
        <pc:spChg chg="mod">
          <ac:chgData name="David deMedicis" userId="df5254eb-6505-4b2b-8ad7-abff682270e3" providerId="ADAL" clId="{03BB947B-8A8D-4B97-B84C-F390C06214E8}" dt="2022-09-15T05:19:12.327" v="1034" actId="20577"/>
          <ac:spMkLst>
            <pc:docMk/>
            <pc:sldMk cId="1355971884" sldId="308"/>
            <ac:spMk id="2" creationId="{7ED4FD91-4089-45F3-8A71-4C6EA035B6C8}"/>
          </ac:spMkLst>
        </pc:spChg>
        <pc:graphicFrameChg chg="mod">
          <ac:chgData name="David deMedicis" userId="df5254eb-6505-4b2b-8ad7-abff682270e3" providerId="ADAL" clId="{03BB947B-8A8D-4B97-B84C-F390C06214E8}" dt="2022-09-15T05:19:01.139" v="1028" actId="20577"/>
          <ac:graphicFrameMkLst>
            <pc:docMk/>
            <pc:sldMk cId="1355971884" sldId="308"/>
            <ac:graphicFrameMk id="6" creationId="{46AF7328-6595-4D3F-9BFF-BC13BD7E05A5}"/>
          </ac:graphicFrameMkLst>
        </pc:graphicFrameChg>
      </pc:sldChg>
      <pc:sldChg chg="modSp add mod ord modNotesTx">
        <pc:chgData name="David deMedicis" userId="df5254eb-6505-4b2b-8ad7-abff682270e3" providerId="ADAL" clId="{03BB947B-8A8D-4B97-B84C-F390C06214E8}" dt="2022-09-19T05:38:30.122" v="4118" actId="20577"/>
        <pc:sldMkLst>
          <pc:docMk/>
          <pc:sldMk cId="1774824467" sldId="309"/>
        </pc:sldMkLst>
        <pc:spChg chg="mod">
          <ac:chgData name="David deMedicis" userId="df5254eb-6505-4b2b-8ad7-abff682270e3" providerId="ADAL" clId="{03BB947B-8A8D-4B97-B84C-F390C06214E8}" dt="2022-09-19T05:33:22.633" v="3974" actId="20577"/>
          <ac:spMkLst>
            <pc:docMk/>
            <pc:sldMk cId="1774824467" sldId="309"/>
            <ac:spMk id="2" creationId="{7ED4FD91-4089-45F3-8A71-4C6EA035B6C8}"/>
          </ac:spMkLst>
        </pc:spChg>
        <pc:graphicFrameChg chg="mod">
          <ac:chgData name="David deMedicis" userId="df5254eb-6505-4b2b-8ad7-abff682270e3" providerId="ADAL" clId="{03BB947B-8A8D-4B97-B84C-F390C06214E8}" dt="2022-09-19T05:35:08.574" v="4018" actId="20577"/>
          <ac:graphicFrameMkLst>
            <pc:docMk/>
            <pc:sldMk cId="1774824467" sldId="309"/>
            <ac:graphicFrameMk id="6" creationId="{46AF7328-6595-4D3F-9BFF-BC13BD7E05A5}"/>
          </ac:graphicFrameMkLst>
        </pc:graphicFrameChg>
      </pc:sldChg>
      <pc:sldChg chg="modSp add mod modNotesTx">
        <pc:chgData name="David deMedicis" userId="df5254eb-6505-4b2b-8ad7-abff682270e3" providerId="ADAL" clId="{03BB947B-8A8D-4B97-B84C-F390C06214E8}" dt="2022-09-15T05:45:12.329" v="1384" actId="6549"/>
        <pc:sldMkLst>
          <pc:docMk/>
          <pc:sldMk cId="1315969657" sldId="310"/>
        </pc:sldMkLst>
        <pc:spChg chg="mod">
          <ac:chgData name="David deMedicis" userId="df5254eb-6505-4b2b-8ad7-abff682270e3" providerId="ADAL" clId="{03BB947B-8A8D-4B97-B84C-F390C06214E8}" dt="2022-09-15T05:25:50.898" v="1138" actId="20577"/>
          <ac:spMkLst>
            <pc:docMk/>
            <pc:sldMk cId="1315969657" sldId="310"/>
            <ac:spMk id="2" creationId="{7ED4FD91-4089-45F3-8A71-4C6EA035B6C8}"/>
          </ac:spMkLst>
        </pc:spChg>
        <pc:graphicFrameChg chg="mod">
          <ac:chgData name="David deMedicis" userId="df5254eb-6505-4b2b-8ad7-abff682270e3" providerId="ADAL" clId="{03BB947B-8A8D-4B97-B84C-F390C06214E8}" dt="2022-09-15T05:26:09.548" v="1175" actId="20577"/>
          <ac:graphicFrameMkLst>
            <pc:docMk/>
            <pc:sldMk cId="1315969657" sldId="310"/>
            <ac:graphicFrameMk id="6" creationId="{46AF7328-6595-4D3F-9BFF-BC13BD7E05A5}"/>
          </ac:graphicFrameMkLst>
        </pc:graphicFrameChg>
      </pc:sldChg>
      <pc:sldChg chg="modSp add mod ord modNotesTx">
        <pc:chgData name="David deMedicis" userId="df5254eb-6505-4b2b-8ad7-abff682270e3" providerId="ADAL" clId="{03BB947B-8A8D-4B97-B84C-F390C06214E8}" dt="2022-10-22T08:59:20.227" v="4346" actId="20577"/>
        <pc:sldMkLst>
          <pc:docMk/>
          <pc:sldMk cId="3810395637" sldId="311"/>
        </pc:sldMkLst>
        <pc:spChg chg="mod">
          <ac:chgData name="David deMedicis" userId="df5254eb-6505-4b2b-8ad7-abff682270e3" providerId="ADAL" clId="{03BB947B-8A8D-4B97-B84C-F390C06214E8}" dt="2022-09-15T05:28:45.817" v="1259" actId="20577"/>
          <ac:spMkLst>
            <pc:docMk/>
            <pc:sldMk cId="3810395637" sldId="311"/>
            <ac:spMk id="2" creationId="{7ED4FD91-4089-45F3-8A71-4C6EA035B6C8}"/>
          </ac:spMkLst>
        </pc:spChg>
        <pc:graphicFrameChg chg="mod">
          <ac:chgData name="David deMedicis" userId="df5254eb-6505-4b2b-8ad7-abff682270e3" providerId="ADAL" clId="{03BB947B-8A8D-4B97-B84C-F390C06214E8}" dt="2022-09-15T05:28:31.212" v="1236" actId="20577"/>
          <ac:graphicFrameMkLst>
            <pc:docMk/>
            <pc:sldMk cId="3810395637" sldId="311"/>
            <ac:graphicFrameMk id="6" creationId="{46AF7328-6595-4D3F-9BFF-BC13BD7E05A5}"/>
          </ac:graphicFrameMkLst>
        </pc:graphicFrameChg>
      </pc:sldChg>
      <pc:sldChg chg="modNotesTx">
        <pc:chgData name="David deMedicis" userId="df5254eb-6505-4b2b-8ad7-abff682270e3" providerId="ADAL" clId="{03BB947B-8A8D-4B97-B84C-F390C06214E8}" dt="2022-09-19T05:37:46.756" v="4112" actId="20577"/>
        <pc:sldMkLst>
          <pc:docMk/>
          <pc:sldMk cId="2845298423" sldId="312"/>
        </pc:sldMkLst>
      </pc:sldChg>
      <pc:sldMasterChg chg="delSldLayout">
        <pc:chgData name="David deMedicis" userId="df5254eb-6505-4b2b-8ad7-abff682270e3" providerId="ADAL" clId="{03BB947B-8A8D-4B97-B84C-F390C06214E8}" dt="2022-09-15T17:32:10.240" v="1778" actId="2696"/>
        <pc:sldMasterMkLst>
          <pc:docMk/>
          <pc:sldMasterMk cId="258392674" sldId="2147483660"/>
        </pc:sldMasterMkLst>
        <pc:sldLayoutChg chg="del">
          <pc:chgData name="David deMedicis" userId="df5254eb-6505-4b2b-8ad7-abff682270e3" providerId="ADAL" clId="{03BB947B-8A8D-4B97-B84C-F390C06214E8}" dt="2022-09-15T17:32:10.240" v="1778" actId="2696"/>
          <pc:sldLayoutMkLst>
            <pc:docMk/>
            <pc:sldMasterMk cId="258392674" sldId="2147483660"/>
            <pc:sldLayoutMk cId="1711442113" sldId="214748367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Gender</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Students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0%</c:formatCode>
                <c:ptCount val="2"/>
                <c:pt idx="0">
                  <c:v>0.33636363636363636</c:v>
                </c:pt>
                <c:pt idx="1">
                  <c:v>0.66363636363636369</c:v>
                </c:pt>
              </c:numCache>
            </c:numRef>
          </c:val>
          <c:extLst>
            <c:ext xmlns:c16="http://schemas.microsoft.com/office/drawing/2014/chart" uri="{C3380CC4-5D6E-409C-BE32-E72D297353CC}">
              <c16:uniqueId val="{00000000-FB3B-4F9D-8FB0-0092A1D6597E}"/>
            </c:ext>
          </c:extLst>
        </c:ser>
        <c:dLbls>
          <c:showLegendKey val="0"/>
          <c:showVal val="0"/>
          <c:showCatName val="0"/>
          <c:showSerName val="0"/>
          <c:showPercent val="0"/>
          <c:showBubbleSize val="0"/>
        </c:dLbls>
        <c:gapWidth val="219"/>
        <c:overlap val="-27"/>
        <c:axId val="191771967"/>
        <c:axId val="188592095"/>
      </c:barChart>
      <c:catAx>
        <c:axId val="19177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8592095"/>
        <c:crosses val="autoZero"/>
        <c:auto val="1"/>
        <c:lblAlgn val="ctr"/>
        <c:lblOffset val="100"/>
        <c:noMultiLvlLbl val="0"/>
      </c:catAx>
      <c:valAx>
        <c:axId val="188592095"/>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17719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Yes</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Is it important that your advisor/counselor is the same race/ethnicity as you?</c:v>
                </c:pt>
                <c:pt idx="1">
                  <c:v>During the current academic year at this college, have you been advised by a college staff member who is the same race/ethnicity as you?</c:v>
                </c:pt>
                <c:pt idx="2">
                  <c:v>Do you consider the race/ethnicity of your instructors when deciding which course sections to take at this college?</c:v>
                </c:pt>
              </c:strCache>
            </c:strRef>
          </c:cat>
          <c:val>
            <c:numRef>
              <c:f>Sheet1!$B$2:$B$4</c:f>
              <c:numCache>
                <c:formatCode>0%</c:formatCode>
                <c:ptCount val="3"/>
                <c:pt idx="0">
                  <c:v>0.29799999999999999</c:v>
                </c:pt>
                <c:pt idx="1">
                  <c:v>0.45700000000000002</c:v>
                </c:pt>
                <c:pt idx="2">
                  <c:v>0.152</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Is it important that your advisor/counselor is the same race/ethnicity as you?</c:v>
                </c:pt>
                <c:pt idx="1">
                  <c:v>During the current academic year at this college, have you been advised by a college staff member who is the same race/ethnicity as you?</c:v>
                </c:pt>
                <c:pt idx="2">
                  <c:v>Do you consider the race/ethnicity of your instructors when deciding which course sections to take at this college?</c:v>
                </c:pt>
              </c:strCache>
            </c:strRef>
          </c:cat>
          <c:val>
            <c:numRef>
              <c:f>Sheet1!$C$2:$C$4</c:f>
              <c:numCache>
                <c:formatCode>0%</c:formatCode>
                <c:ptCount val="3"/>
                <c:pt idx="0">
                  <c:v>0</c:v>
                </c:pt>
                <c:pt idx="1">
                  <c:v>0.105</c:v>
                </c:pt>
                <c:pt idx="2">
                  <c:v>5.2999999999999999E-2</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Is it important that your advisor/counselor is the same race/ethnicity as you?</c:v>
                </c:pt>
                <c:pt idx="1">
                  <c:v>During the current academic year at this college, have you been advised by a college staff member who is the same race/ethnicity as you?</c:v>
                </c:pt>
                <c:pt idx="2">
                  <c:v>Do you consider the race/ethnicity of your instructors when deciding which course sections to take at this college?</c:v>
                </c:pt>
              </c:strCache>
            </c:strRef>
          </c:cat>
          <c:val>
            <c:numRef>
              <c:f>Sheet1!$D$2:$D$4</c:f>
              <c:numCache>
                <c:formatCode>0%</c:formatCode>
                <c:ptCount val="3"/>
                <c:pt idx="0">
                  <c:v>1.0999999999999999E-2</c:v>
                </c:pt>
                <c:pt idx="1">
                  <c:v>0.80700000000000005</c:v>
                </c:pt>
                <c:pt idx="2">
                  <c:v>0</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Is it important that your advisor/counselor is the same race/ethnicity as you?</c:v>
                </c:pt>
                <c:pt idx="1">
                  <c:v>During the current academic year at this college, have you been advised by a college staff member who is the same race/ethnicity as you?</c:v>
                </c:pt>
                <c:pt idx="2">
                  <c:v>Do you consider the race/ethnicity of your instructors when deciding which course sections to take at this college?</c:v>
                </c:pt>
              </c:strCache>
            </c:strRef>
          </c:cat>
          <c:val>
            <c:numRef>
              <c:f>Sheet1!$E$2:$E$4</c:f>
              <c:numCache>
                <c:formatCode>0%</c:formatCode>
                <c:ptCount val="3"/>
                <c:pt idx="0">
                  <c:v>0.125</c:v>
                </c:pt>
                <c:pt idx="1">
                  <c:v>0.434</c:v>
                </c:pt>
                <c:pt idx="2">
                  <c:v>0.125</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Three or More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how many classes have you taken taught by instructors who are the same race/ethnicity as you?</c:v>
                </c:pt>
              </c:strCache>
            </c:strRef>
          </c:cat>
          <c:val>
            <c:numRef>
              <c:f>Sheet1!$B$2</c:f>
              <c:numCache>
                <c:formatCode>0%</c:formatCode>
                <c:ptCount val="1"/>
                <c:pt idx="0">
                  <c:v>2.1999999999999999E-2</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how many classes have you taken taught by instructors who are the same race/ethnicity as you?</c:v>
                </c:pt>
              </c:strCache>
            </c:strRef>
          </c:cat>
          <c:val>
            <c:numRef>
              <c:f>Sheet1!$C$2</c:f>
              <c:numCache>
                <c:formatCode>0%</c:formatCode>
                <c:ptCount val="1"/>
                <c:pt idx="0">
                  <c:v>0</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how many classes have you taken taught by instructors who are the same race/ethnicity as you?</c:v>
                </c:pt>
              </c:strCache>
            </c:strRef>
          </c:cat>
          <c:val>
            <c:numRef>
              <c:f>Sheet1!$D$2</c:f>
              <c:numCache>
                <c:formatCode>0%</c:formatCode>
                <c:ptCount val="1"/>
                <c:pt idx="0">
                  <c:v>0.6</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how many classes have you taken taught by instructors who are the same race/ethnicity as you?</c:v>
                </c:pt>
              </c:strCache>
            </c:strRef>
          </c:cat>
          <c:val>
            <c:numRef>
              <c:f>Sheet1!$E$2</c:f>
              <c:numCache>
                <c:formatCode>0%</c:formatCode>
                <c:ptCount val="1"/>
                <c:pt idx="0">
                  <c:v>0.22</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Moderately Agree or Strongly Agree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like I belong.</c:v>
                </c:pt>
                <c:pt idx="1">
                  <c:v>Currently, there is a culture of caring at this college.</c:v>
                </c:pt>
              </c:strCache>
            </c:strRef>
          </c:cat>
          <c:val>
            <c:numRef>
              <c:f>Sheet1!$B$2:$B$3</c:f>
              <c:numCache>
                <c:formatCode>0%</c:formatCode>
                <c:ptCount val="2"/>
                <c:pt idx="0">
                  <c:v>0.71699999999999997</c:v>
                </c:pt>
                <c:pt idx="1">
                  <c:v>0.76700000000000002</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like I belong.</c:v>
                </c:pt>
                <c:pt idx="1">
                  <c:v>Currently, there is a culture of caring at this college.</c:v>
                </c:pt>
              </c:strCache>
            </c:strRef>
          </c:cat>
          <c:val>
            <c:numRef>
              <c:f>Sheet1!$C$2:$C$3</c:f>
              <c:numCache>
                <c:formatCode>0%</c:formatCode>
                <c:ptCount val="2"/>
                <c:pt idx="0">
                  <c:v>0.73699999999999999</c:v>
                </c:pt>
                <c:pt idx="1">
                  <c:v>0.73699999999999999</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like I belong.</c:v>
                </c:pt>
                <c:pt idx="1">
                  <c:v>Currently, there is a culture of caring at this college.</c:v>
                </c:pt>
              </c:strCache>
            </c:strRef>
          </c:cat>
          <c:val>
            <c:numRef>
              <c:f>Sheet1!$D$2:$D$3</c:f>
              <c:numCache>
                <c:formatCode>0%</c:formatCode>
                <c:ptCount val="2"/>
                <c:pt idx="0">
                  <c:v>0.66200000000000003</c:v>
                </c:pt>
                <c:pt idx="1">
                  <c:v>0.71599999999999997</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like I belong.</c:v>
                </c:pt>
                <c:pt idx="1">
                  <c:v>Currently, there is a culture of caring at this college.</c:v>
                </c:pt>
              </c:strCache>
            </c:strRef>
          </c:cat>
          <c:val>
            <c:numRef>
              <c:f>Sheet1!$E$2:$E$3</c:f>
              <c:numCache>
                <c:formatCode>0%</c:formatCode>
                <c:ptCount val="2"/>
                <c:pt idx="0">
                  <c:v>0.629</c:v>
                </c:pt>
                <c:pt idx="1">
                  <c:v>0.67900000000000005</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All of Them Care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that my instructors care about my success in the courses I am taking.</c:v>
                </c:pt>
                <c:pt idx="1">
                  <c:v>During the current academic year at this college, I have felt that college staff (other than my instructors) care about me.</c:v>
                </c:pt>
              </c:strCache>
            </c:strRef>
          </c:cat>
          <c:val>
            <c:numRef>
              <c:f>Sheet1!$B$2:$B$3</c:f>
              <c:numCache>
                <c:formatCode>0%</c:formatCode>
                <c:ptCount val="2"/>
                <c:pt idx="0">
                  <c:v>0.72299999999999998</c:v>
                </c:pt>
                <c:pt idx="1">
                  <c:v>0.63600000000000001</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that my instructors care about my success in the courses I am taking.</c:v>
                </c:pt>
                <c:pt idx="1">
                  <c:v>During the current academic year at this college, I have felt that college staff (other than my instructors) care about me.</c:v>
                </c:pt>
              </c:strCache>
            </c:strRef>
          </c:cat>
          <c:val>
            <c:numRef>
              <c:f>Sheet1!$C$2:$C$3</c:f>
              <c:numCache>
                <c:formatCode>0%</c:formatCode>
                <c:ptCount val="2"/>
                <c:pt idx="0">
                  <c:v>0.63200000000000001</c:v>
                </c:pt>
                <c:pt idx="1">
                  <c:v>0.73699999999999999</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that my instructors care about my success in the courses I am taking.</c:v>
                </c:pt>
                <c:pt idx="1">
                  <c:v>During the current academic year at this college, I have felt that college staff (other than my instructors) care about me.</c:v>
                </c:pt>
              </c:strCache>
            </c:strRef>
          </c:cat>
          <c:val>
            <c:numRef>
              <c:f>Sheet1!$D$2:$D$3</c:f>
              <c:numCache>
                <c:formatCode>0%</c:formatCode>
                <c:ptCount val="2"/>
                <c:pt idx="0">
                  <c:v>0.65600000000000003</c:v>
                </c:pt>
                <c:pt idx="1">
                  <c:v>0.628</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felt that my instructors care about my success in the courses I am taking.</c:v>
                </c:pt>
                <c:pt idx="1">
                  <c:v>During the current academic year at this college, I have felt that college staff (other than my instructors) care about me.</c:v>
                </c:pt>
              </c:strCache>
            </c:strRef>
          </c:cat>
          <c:val>
            <c:numRef>
              <c:f>Sheet1!$E$2:$E$3</c:f>
              <c:numCache>
                <c:formatCode>0%</c:formatCode>
                <c:ptCount val="2"/>
                <c:pt idx="0">
                  <c:v>0.66100000000000003</c:v>
                </c:pt>
                <c:pt idx="1">
                  <c:v>0.52800000000000002</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Moderately Agree or Strongly Agree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I am confident that I will complete all of my courses with a grade of C or better.</c:v>
                </c:pt>
              </c:strCache>
            </c:strRef>
          </c:cat>
          <c:val>
            <c:numRef>
              <c:f>Sheet1!$B$2</c:f>
              <c:numCache>
                <c:formatCode>0%</c:formatCode>
                <c:ptCount val="1"/>
                <c:pt idx="0">
                  <c:v>0.83</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I am confident that I will complete all of my courses with a grade of C or better.</c:v>
                </c:pt>
              </c:strCache>
            </c:strRef>
          </c:cat>
          <c:val>
            <c:numRef>
              <c:f>Sheet1!$C$2</c:f>
              <c:numCache>
                <c:formatCode>0%</c:formatCode>
                <c:ptCount val="1"/>
                <c:pt idx="0">
                  <c:v>0.84299999999999997</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I am confident that I will complete all of my courses with a grade of C or better.</c:v>
                </c:pt>
              </c:strCache>
            </c:strRef>
          </c:cat>
          <c:val>
            <c:numRef>
              <c:f>Sheet1!$D$2</c:f>
              <c:numCache>
                <c:formatCode>0%</c:formatCode>
                <c:ptCount val="1"/>
                <c:pt idx="0">
                  <c:v>0.77800000000000002</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I am confident that I will complete all of my courses with a grade of C or better.</c:v>
                </c:pt>
              </c:strCache>
            </c:strRef>
          </c:cat>
          <c:val>
            <c:numRef>
              <c:f>Sheet1!$E$2</c:f>
              <c:numCache>
                <c:formatCode>0%</c:formatCode>
                <c:ptCount val="1"/>
                <c:pt idx="0">
                  <c:v>0.80400000000000005</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Above Average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I would rate my academic ability as…</c:v>
                </c:pt>
              </c:strCache>
            </c:strRef>
          </c:cat>
          <c:val>
            <c:numRef>
              <c:f>Sheet1!$B$2</c:f>
              <c:numCache>
                <c:formatCode>0%</c:formatCode>
                <c:ptCount val="1"/>
                <c:pt idx="0">
                  <c:v>0.38300000000000001</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I would rate my academic ability as…</c:v>
                </c:pt>
              </c:strCache>
            </c:strRef>
          </c:cat>
          <c:val>
            <c:numRef>
              <c:f>Sheet1!$C$2</c:f>
              <c:numCache>
                <c:formatCode>0%</c:formatCode>
                <c:ptCount val="1"/>
                <c:pt idx="0">
                  <c:v>0.42099999999999999</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I would rate my academic ability as…</c:v>
                </c:pt>
              </c:strCache>
            </c:strRef>
          </c:cat>
          <c:val>
            <c:numRef>
              <c:f>Sheet1!$D$2</c:f>
              <c:numCache>
                <c:formatCode>0%</c:formatCode>
                <c:ptCount val="1"/>
                <c:pt idx="0">
                  <c:v>0.53300000000000003</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I would rate my academic ability as…</c:v>
                </c:pt>
              </c:strCache>
            </c:strRef>
          </c:cat>
          <c:val>
            <c:numRef>
              <c:f>Sheet1!$E$2</c:f>
              <c:numCache>
                <c:formatCode>0%</c:formatCode>
                <c:ptCount val="1"/>
                <c:pt idx="0">
                  <c:v>0.48199999999999998</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Some of Them Do or All of Them Do</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do you think your instructors have a different perception of your academic ability than you do?</c:v>
                </c:pt>
              </c:strCache>
            </c:strRef>
          </c:cat>
          <c:val>
            <c:numRef>
              <c:f>Sheet1!$B$2</c:f>
              <c:numCache>
                <c:formatCode>0%</c:formatCode>
                <c:ptCount val="1"/>
                <c:pt idx="0">
                  <c:v>0.68899999999999995</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do you think your instructors have a different perception of your academic ability than you do?</c:v>
                </c:pt>
              </c:strCache>
            </c:strRef>
          </c:cat>
          <c:val>
            <c:numRef>
              <c:f>Sheet1!$C$2</c:f>
              <c:numCache>
                <c:formatCode>0%</c:formatCode>
                <c:ptCount val="1"/>
                <c:pt idx="0">
                  <c:v>0.57899999999999996</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do you think your instructors have a different perception of your academic ability than you do?</c:v>
                </c:pt>
              </c:strCache>
            </c:strRef>
          </c:cat>
          <c:val>
            <c:numRef>
              <c:f>Sheet1!$D$2</c:f>
              <c:numCache>
                <c:formatCode>0%</c:formatCode>
                <c:ptCount val="1"/>
                <c:pt idx="0">
                  <c:v>0.63300000000000001</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do you think your instructors have a different perception of your academic ability than you do?</c:v>
                </c:pt>
              </c:strCache>
            </c:strRef>
          </c:cat>
          <c:val>
            <c:numRef>
              <c:f>Sheet1!$E$2</c:f>
              <c:numCache>
                <c:formatCode>0%</c:formatCode>
                <c:ptCount val="1"/>
                <c:pt idx="0">
                  <c:v>0.66700000000000004</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Moderately Agree or Strongly Agree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my instructors have expressed high expectations of me.</c:v>
                </c:pt>
              </c:strCache>
            </c:strRef>
          </c:cat>
          <c:val>
            <c:numRef>
              <c:f>Sheet1!$B$2</c:f>
              <c:numCache>
                <c:formatCode>0%</c:formatCode>
                <c:ptCount val="1"/>
                <c:pt idx="0">
                  <c:v>0.58699999999999997</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my instructors have expressed high expectations of me.</c:v>
                </c:pt>
              </c:strCache>
            </c:strRef>
          </c:cat>
          <c:val>
            <c:numRef>
              <c:f>Sheet1!$C$2</c:f>
              <c:numCache>
                <c:formatCode>0%</c:formatCode>
                <c:ptCount val="1"/>
                <c:pt idx="0">
                  <c:v>0.63200000000000001</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my instructors have expressed high expectations of me.</c:v>
                </c:pt>
              </c:strCache>
            </c:strRef>
          </c:cat>
          <c:val>
            <c:numRef>
              <c:f>Sheet1!$D$2</c:f>
              <c:numCache>
                <c:formatCode>0%</c:formatCode>
                <c:ptCount val="1"/>
                <c:pt idx="0">
                  <c:v>0.58099999999999996</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During the current academic year at this college, my instructors have expressed high expectations of me.</c:v>
                </c:pt>
              </c:strCache>
            </c:strRef>
          </c:cat>
          <c:val>
            <c:numRef>
              <c:f>Sheet1!$E$2</c:f>
              <c:numCache>
                <c:formatCode>0%</c:formatCode>
                <c:ptCount val="1"/>
                <c:pt idx="0">
                  <c:v>0.629</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Demographics</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Students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Asian</c:v>
                </c:pt>
                <c:pt idx="1">
                  <c:v>Black</c:v>
                </c:pt>
                <c:pt idx="2">
                  <c:v>Hispanic</c:v>
                </c:pt>
                <c:pt idx="3">
                  <c:v>White</c:v>
                </c:pt>
                <c:pt idx="4">
                  <c:v>2 or More</c:v>
                </c:pt>
                <c:pt idx="5">
                  <c:v>Other</c:v>
                </c:pt>
              </c:strCache>
            </c:strRef>
          </c:cat>
          <c:val>
            <c:numRef>
              <c:f>Sheet1!$B$2:$B$7</c:f>
              <c:numCache>
                <c:formatCode>0%</c:formatCode>
                <c:ptCount val="6"/>
                <c:pt idx="0">
                  <c:v>2.6666666666666668E-2</c:v>
                </c:pt>
                <c:pt idx="1">
                  <c:v>0.2088888888888889</c:v>
                </c:pt>
                <c:pt idx="2">
                  <c:v>8.4000000000000005E-2</c:v>
                </c:pt>
                <c:pt idx="3">
                  <c:v>0.40400000000000003</c:v>
                </c:pt>
                <c:pt idx="4">
                  <c:v>0.249</c:v>
                </c:pt>
                <c:pt idx="5">
                  <c:v>2.7E-2</c:v>
                </c:pt>
              </c:numCache>
            </c:numRef>
          </c:val>
          <c:extLst>
            <c:ext xmlns:c16="http://schemas.microsoft.com/office/drawing/2014/chart" uri="{C3380CC4-5D6E-409C-BE32-E72D297353CC}">
              <c16:uniqueId val="{00000000-15A3-46F1-8474-8DC473D39D40}"/>
            </c:ext>
          </c:extLst>
        </c:ser>
        <c:dLbls>
          <c:showLegendKey val="0"/>
          <c:showVal val="0"/>
          <c:showCatName val="0"/>
          <c:showSerName val="0"/>
          <c:showPercent val="0"/>
          <c:showBubbleSize val="0"/>
        </c:dLbls>
        <c:gapWidth val="219"/>
        <c:overlap val="-27"/>
        <c:axId val="21276783"/>
        <c:axId val="355606751"/>
      </c:barChart>
      <c:catAx>
        <c:axId val="21276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Moderately Agree or Strongly Agree</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much do you agree with this statement? Racism exists in my community outside of this college. </c:v>
                </c:pt>
                <c:pt idx="1">
                  <c:v>How much do you agree with this statement? Racism exists at this college?</c:v>
                </c:pt>
              </c:strCache>
            </c:strRef>
          </c:cat>
          <c:val>
            <c:numRef>
              <c:f>Sheet1!$B$2:$B$3</c:f>
              <c:numCache>
                <c:formatCode>0%</c:formatCode>
                <c:ptCount val="2"/>
                <c:pt idx="0">
                  <c:v>0.48899999999999999</c:v>
                </c:pt>
                <c:pt idx="1">
                  <c:v>0.22800000000000001</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much do you agree with this statement? Racism exists in my community outside of this college. </c:v>
                </c:pt>
                <c:pt idx="1">
                  <c:v>How much do you agree with this statement? Racism exists at this college?</c:v>
                </c:pt>
              </c:strCache>
            </c:strRef>
          </c:cat>
          <c:val>
            <c:numRef>
              <c:f>Sheet1!$C$2:$C$3</c:f>
              <c:numCache>
                <c:formatCode>0%</c:formatCode>
                <c:ptCount val="2"/>
                <c:pt idx="0">
                  <c:v>0.77700000000000002</c:v>
                </c:pt>
                <c:pt idx="1">
                  <c:v>0.21099999999999999</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much do you agree with this statement? Racism exists in my community outside of this college. </c:v>
                </c:pt>
                <c:pt idx="1">
                  <c:v>How much do you agree with this statement? Racism exists at this college?</c:v>
                </c:pt>
              </c:strCache>
            </c:strRef>
          </c:cat>
          <c:val>
            <c:numRef>
              <c:f>Sheet1!$D$2:$D$3</c:f>
              <c:numCache>
                <c:formatCode>0%</c:formatCode>
                <c:ptCount val="2"/>
                <c:pt idx="0">
                  <c:v>0.52900000000000003</c:v>
                </c:pt>
                <c:pt idx="1">
                  <c:v>0.11600000000000001</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How much do you agree with this statement? Racism exists in my community outside of this college. </c:v>
                </c:pt>
                <c:pt idx="1">
                  <c:v>How much do you agree with this statement? Racism exists at this college?</c:v>
                </c:pt>
              </c:strCache>
            </c:strRef>
          </c:cat>
          <c:val>
            <c:numRef>
              <c:f>Sheet1!$E$2:$E$3</c:f>
              <c:numCache>
                <c:formatCode>0%</c:formatCode>
                <c:ptCount val="2"/>
                <c:pt idx="0">
                  <c:v>0.49</c:v>
                </c:pt>
                <c:pt idx="1">
                  <c:v>0.115</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Often or Very Often</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have you witnessed racism in your community outside of this college?</c:v>
                </c:pt>
                <c:pt idx="1">
                  <c:v>During the current academic year at this college, how often have you witnessed racism?</c:v>
                </c:pt>
              </c:strCache>
            </c:strRef>
          </c:cat>
          <c:val>
            <c:numRef>
              <c:f>Sheet1!$B$2:$B$3</c:f>
              <c:numCache>
                <c:formatCode>0%</c:formatCode>
                <c:ptCount val="2"/>
                <c:pt idx="0">
                  <c:v>0.30499999999999999</c:v>
                </c:pt>
                <c:pt idx="1">
                  <c:v>4.7E-2</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have you witnessed racism in your community outside of this college?</c:v>
                </c:pt>
                <c:pt idx="1">
                  <c:v>During the current academic year at this college, how often have you witnessed racism?</c:v>
                </c:pt>
              </c:strCache>
            </c:strRef>
          </c:cat>
          <c:val>
            <c:numRef>
              <c:f>Sheet1!$C$2:$C$3</c:f>
              <c:numCache>
                <c:formatCode>0%</c:formatCode>
                <c:ptCount val="2"/>
                <c:pt idx="0">
                  <c:v>0.21</c:v>
                </c:pt>
                <c:pt idx="1">
                  <c:v>5.6000000000000001E-2</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have you witnessed racism in your community outside of this college?</c:v>
                </c:pt>
                <c:pt idx="1">
                  <c:v>During the current academic year at this college, how often have you witnessed racism?</c:v>
                </c:pt>
              </c:strCache>
            </c:strRef>
          </c:cat>
          <c:val>
            <c:numRef>
              <c:f>Sheet1!$D$2:$D$3</c:f>
              <c:numCache>
                <c:formatCode>0%</c:formatCode>
                <c:ptCount val="2"/>
                <c:pt idx="0">
                  <c:v>0.17699999999999999</c:v>
                </c:pt>
                <c:pt idx="1">
                  <c:v>1.2E-2</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have you witnessed racism in your community outside of this college?</c:v>
                </c:pt>
                <c:pt idx="1">
                  <c:v>During the current academic year at this college, how often have you witnessed racism?</c:v>
                </c:pt>
              </c:strCache>
            </c:strRef>
          </c:cat>
          <c:val>
            <c:numRef>
              <c:f>Sheet1!$E$2:$E$3</c:f>
              <c:numCache>
                <c:formatCode>0%</c:formatCode>
                <c:ptCount val="2"/>
                <c:pt idx="0">
                  <c:v>0.24099999999999999</c:v>
                </c:pt>
                <c:pt idx="1">
                  <c:v>9.0999999999999998E-2</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Often or Very Often</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has racism been directed toward you in your community outside of this college?</c:v>
                </c:pt>
                <c:pt idx="1">
                  <c:v>During the current academic year at this college, how often has racism been directed toward you?</c:v>
                </c:pt>
              </c:strCache>
            </c:strRef>
          </c:cat>
          <c:val>
            <c:numRef>
              <c:f>Sheet1!$B$2:$B$3</c:f>
              <c:numCache>
                <c:formatCode>0%</c:formatCode>
                <c:ptCount val="2"/>
                <c:pt idx="0">
                  <c:v>0.17</c:v>
                </c:pt>
                <c:pt idx="1">
                  <c:v>0</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has racism been directed toward you in your community outside of this college?</c:v>
                </c:pt>
                <c:pt idx="1">
                  <c:v>During the current academic year at this college, how often has racism been directed toward you?</c:v>
                </c:pt>
              </c:strCache>
            </c:strRef>
          </c:cat>
          <c:val>
            <c:numRef>
              <c:f>Sheet1!$C$2:$C$3</c:f>
              <c:numCache>
                <c:formatCode>0%</c:formatCode>
                <c:ptCount val="2"/>
                <c:pt idx="0">
                  <c:v>0.112</c:v>
                </c:pt>
                <c:pt idx="1">
                  <c:v>5.2999999999999999E-2</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has racism been directed toward you in your community outside of this college?</c:v>
                </c:pt>
                <c:pt idx="1">
                  <c:v>During the current academic year at this college, how often has racism been directed toward you?</c:v>
                </c:pt>
              </c:strCache>
            </c:strRef>
          </c:cat>
          <c:val>
            <c:numRef>
              <c:f>Sheet1!$D$2:$D$3</c:f>
              <c:numCache>
                <c:formatCode>0%</c:formatCode>
                <c:ptCount val="2"/>
                <c:pt idx="0">
                  <c:v>2.3E-2</c:v>
                </c:pt>
                <c:pt idx="1">
                  <c:v>3.5999999999999997E-2</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how often has racism been directed toward you in your community outside of this college?</c:v>
                </c:pt>
                <c:pt idx="1">
                  <c:v>During the current academic year at this college, how often has racism been directed toward you?</c:v>
                </c:pt>
              </c:strCache>
            </c:strRef>
          </c:cat>
          <c:val>
            <c:numRef>
              <c:f>Sheet1!$E$2:$E$3</c:f>
              <c:numCache>
                <c:formatCode>0%</c:formatCode>
                <c:ptCount val="2"/>
                <c:pt idx="0">
                  <c:v>5.5E-2</c:v>
                </c:pt>
                <c:pt idx="1">
                  <c:v>5.3999999999999999E-2</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Often or Very Often</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witnessed college instructors and other staff members taking a stance against racism?</c:v>
                </c:pt>
                <c:pt idx="1">
                  <c:v>During the current academic year at this college, how often have you experienced college instructors and other staff members taking a stance against racism in your defense?</c:v>
                </c:pt>
              </c:strCache>
            </c:strRef>
          </c:cat>
          <c:val>
            <c:numRef>
              <c:f>Sheet1!$B$2:$B$3</c:f>
              <c:numCache>
                <c:formatCode>0%</c:formatCode>
                <c:ptCount val="2"/>
                <c:pt idx="0">
                  <c:v>0.18099999999999999</c:v>
                </c:pt>
                <c:pt idx="1">
                  <c:v>0.22</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witnessed college instructors and other staff members taking a stance against racism?</c:v>
                </c:pt>
                <c:pt idx="1">
                  <c:v>During the current academic year at this college, how often have you experienced college instructors and other staff members taking a stance against racism in your defense?</c:v>
                </c:pt>
              </c:strCache>
            </c:strRef>
          </c:cat>
          <c:val>
            <c:numRef>
              <c:f>Sheet1!$C$2:$C$3</c:f>
              <c:numCache>
                <c:formatCode>0%</c:formatCode>
                <c:ptCount val="2"/>
                <c:pt idx="0">
                  <c:v>0.112</c:v>
                </c:pt>
                <c:pt idx="1">
                  <c:v>0.11799999999999999</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witnessed college instructors and other staff members taking a stance against racism?</c:v>
                </c:pt>
                <c:pt idx="1">
                  <c:v>During the current academic year at this college, how often have you experienced college instructors and other staff members taking a stance against racism in your defense?</c:v>
                </c:pt>
              </c:strCache>
            </c:strRef>
          </c:cat>
          <c:val>
            <c:numRef>
              <c:f>Sheet1!$D$2:$D$3</c:f>
              <c:numCache>
                <c:formatCode>0%</c:formatCode>
                <c:ptCount val="2"/>
                <c:pt idx="0">
                  <c:v>0.29799999999999999</c:v>
                </c:pt>
                <c:pt idx="1">
                  <c:v>7.9000000000000001E-2</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witnessed college instructors and other staff members taking a stance against racism?</c:v>
                </c:pt>
                <c:pt idx="1">
                  <c:v>During the current academic year at this college, how often have you experienced college instructors and other staff members taking a stance against racism in your defense?</c:v>
                </c:pt>
              </c:strCache>
            </c:strRef>
          </c:cat>
          <c:val>
            <c:numRef>
              <c:f>Sheet1!$E$2:$E$3</c:f>
              <c:numCache>
                <c:formatCode>0%</c:formatCode>
                <c:ptCount val="2"/>
                <c:pt idx="0">
                  <c:v>0.21099999999999999</c:v>
                </c:pt>
                <c:pt idx="1">
                  <c:v>2.1999999999999999E-2</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Moderately Agree or Strongly Agree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had opportunities to provide feedback to the college regarding incidents of racism.</c:v>
                </c:pt>
                <c:pt idx="1">
                  <c:v>During the current academic year, this college has taken appropriate actions regarding incidents of racism.</c:v>
                </c:pt>
              </c:strCache>
            </c:strRef>
          </c:cat>
          <c:val>
            <c:numRef>
              <c:f>Sheet1!$B$2:$B$3</c:f>
              <c:numCache>
                <c:formatCode>0%</c:formatCode>
                <c:ptCount val="2"/>
                <c:pt idx="0">
                  <c:v>0.3</c:v>
                </c:pt>
                <c:pt idx="1">
                  <c:v>0.51300000000000001</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had opportunities to provide feedback to the college regarding incidents of racism.</c:v>
                </c:pt>
                <c:pt idx="1">
                  <c:v>During the current academic year, this college has taken appropriate actions regarding incidents of racism.</c:v>
                </c:pt>
              </c:strCache>
            </c:strRef>
          </c:cat>
          <c:val>
            <c:numRef>
              <c:f>Sheet1!$C$2:$C$3</c:f>
              <c:numCache>
                <c:formatCode>0%</c:formatCode>
                <c:ptCount val="2"/>
                <c:pt idx="0">
                  <c:v>0.36899999999999999</c:v>
                </c:pt>
                <c:pt idx="1">
                  <c:v>0.4</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had opportunities to provide feedback to the college regarding incidents of racism.</c:v>
                </c:pt>
                <c:pt idx="1">
                  <c:v>During the current academic year, this college has taken appropriate actions regarding incidents of racism.</c:v>
                </c:pt>
              </c:strCache>
            </c:strRef>
          </c:cat>
          <c:val>
            <c:numRef>
              <c:f>Sheet1!$D$2:$D$3</c:f>
              <c:numCache>
                <c:formatCode>0%</c:formatCode>
                <c:ptCount val="2"/>
                <c:pt idx="0">
                  <c:v>0.434</c:v>
                </c:pt>
                <c:pt idx="1">
                  <c:v>0.46500000000000002</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I have had opportunities to provide feedback to the college regarding incidents of racism.</c:v>
                </c:pt>
                <c:pt idx="1">
                  <c:v>During the current academic year, this college has taken appropriate actions regarding incidents of racism.</c:v>
                </c:pt>
              </c:strCache>
            </c:strRef>
          </c:cat>
          <c:val>
            <c:numRef>
              <c:f>Sheet1!$E$2:$E$3</c:f>
              <c:numCache>
                <c:formatCode>0%</c:formatCode>
                <c:ptCount val="2"/>
                <c:pt idx="0">
                  <c:v>0.38300000000000001</c:v>
                </c:pt>
                <c:pt idx="1">
                  <c:v>0.34100000000000003</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Moderately Agree or Strongly Agree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participated in activities or discussions designed to introduce you to cultural experiences other than your own?</c:v>
                </c:pt>
                <c:pt idx="1">
                  <c:v>During the current academic year at this college, how often have you participated in activities or discussions out of class that encouraged you to examine your understanding of issues of race/ethnicity?</c:v>
                </c:pt>
              </c:strCache>
            </c:strRef>
          </c:cat>
          <c:val>
            <c:numRef>
              <c:f>Sheet1!$B$2:$B$3</c:f>
              <c:numCache>
                <c:formatCode>0%</c:formatCode>
                <c:ptCount val="2"/>
                <c:pt idx="0">
                  <c:v>8.5999999999999993E-2</c:v>
                </c:pt>
                <c:pt idx="1">
                  <c:v>0.08</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participated in activities or discussions designed to introduce you to cultural experiences other than your own?</c:v>
                </c:pt>
                <c:pt idx="1">
                  <c:v>During the current academic year at this college, how often have you participated in activities or discussions out of class that encouraged you to examine your understanding of issues of race/ethnicity?</c:v>
                </c:pt>
              </c:strCache>
            </c:strRef>
          </c:cat>
          <c:val>
            <c:numRef>
              <c:f>Sheet1!$C$2:$C$3</c:f>
              <c:numCache>
                <c:formatCode>0%</c:formatCode>
                <c:ptCount val="2"/>
                <c:pt idx="0">
                  <c:v>5.8999999999999997E-2</c:v>
                </c:pt>
                <c:pt idx="1">
                  <c:v>0.111</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participated in activities or discussions designed to introduce you to cultural experiences other than your own?</c:v>
                </c:pt>
                <c:pt idx="1">
                  <c:v>During the current academic year at this college, how often have you participated in activities or discussions out of class that encouraged you to examine your understanding of issues of race/ethnicity?</c:v>
                </c:pt>
              </c:strCache>
            </c:strRef>
          </c:cat>
          <c:val>
            <c:numRef>
              <c:f>Sheet1!$D$2:$D$3</c:f>
              <c:numCache>
                <c:formatCode>0%</c:formatCode>
                <c:ptCount val="2"/>
                <c:pt idx="0">
                  <c:v>0.24099999999999999</c:v>
                </c:pt>
                <c:pt idx="1">
                  <c:v>0.151</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During the current academic year at this college, how often have you participated in activities or discussions designed to introduce you to cultural experiences other than your own?</c:v>
                </c:pt>
                <c:pt idx="1">
                  <c:v>During the current academic year at this college, how often have you participated in activities or discussions out of class that encouraged you to examine your understanding of issues of race/ethnicity?</c:v>
                </c:pt>
              </c:strCache>
            </c:strRef>
          </c:cat>
          <c:val>
            <c:numRef>
              <c:f>Sheet1!$E$2:$E$3</c:f>
              <c:numCache>
                <c:formatCode>0%</c:formatCode>
                <c:ptCount val="2"/>
                <c:pt idx="0">
                  <c:v>0.29099999999999998</c:v>
                </c:pt>
                <c:pt idx="1">
                  <c:v>0.38200000000000001</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rPr>
              <a:t>Moderately Agree or Strongly Agree</a:t>
            </a:r>
            <a:endParaRPr lang="en-US" sz="2000"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During the current academic year at this college, how often have you participated in activities or discussions in class that reflect your cultural experiences?</c:v>
                </c:pt>
                <c:pt idx="1">
                  <c:v>During the current academic year at this college, how often have you participated in activities or discussions in class that encouraged you to examine your understanding of issues of race/ethnicity?</c:v>
                </c:pt>
                <c:pt idx="2">
                  <c:v>At this college, there is an adequate amount of diversity among instructors and staff members.</c:v>
                </c:pt>
              </c:strCache>
            </c:strRef>
          </c:cat>
          <c:val>
            <c:numRef>
              <c:f>Sheet1!$B$2:$B$4</c:f>
              <c:numCache>
                <c:formatCode>0%</c:formatCode>
                <c:ptCount val="3"/>
                <c:pt idx="0">
                  <c:v>0.156</c:v>
                </c:pt>
                <c:pt idx="1">
                  <c:v>0.13600000000000001</c:v>
                </c:pt>
                <c:pt idx="2">
                  <c:v>0.58099999999999996</c:v>
                </c:pt>
              </c:numCache>
            </c:numRef>
          </c:val>
          <c:extLst>
            <c:ext xmlns:c16="http://schemas.microsoft.com/office/drawing/2014/chart" uri="{C3380CC4-5D6E-409C-BE32-E72D297353CC}">
              <c16:uniqueId val="{00000000-15A3-46F1-8474-8DC473D39D40}"/>
            </c:ext>
          </c:extLst>
        </c:ser>
        <c:ser>
          <c:idx val="1"/>
          <c:order val="1"/>
          <c:tx>
            <c:strRef>
              <c:f>Sheet1!$C$1</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During the current academic year at this college, how often have you participated in activities or discussions in class that reflect your cultural experiences?</c:v>
                </c:pt>
                <c:pt idx="1">
                  <c:v>During the current academic year at this college, how often have you participated in activities or discussions in class that encouraged you to examine your understanding of issues of race/ethnicity?</c:v>
                </c:pt>
                <c:pt idx="2">
                  <c:v>At this college, there is an adequate amount of diversity among instructors and staff members.</c:v>
                </c:pt>
              </c:strCache>
            </c:strRef>
          </c:cat>
          <c:val>
            <c:numRef>
              <c:f>Sheet1!$C$2:$C$4</c:f>
              <c:numCache>
                <c:formatCode>0%</c:formatCode>
                <c:ptCount val="3"/>
                <c:pt idx="0">
                  <c:v>0.105</c:v>
                </c:pt>
                <c:pt idx="1">
                  <c:v>0.111</c:v>
                </c:pt>
                <c:pt idx="2">
                  <c:v>0.68400000000000005</c:v>
                </c:pt>
              </c:numCache>
            </c:numRef>
          </c:val>
          <c:extLst>
            <c:ext xmlns:c16="http://schemas.microsoft.com/office/drawing/2014/chart" uri="{C3380CC4-5D6E-409C-BE32-E72D297353CC}">
              <c16:uniqueId val="{00000000-CB2D-4D2D-87DC-07587EBDF9CB}"/>
            </c:ext>
          </c:extLst>
        </c:ser>
        <c:ser>
          <c:idx val="2"/>
          <c:order val="2"/>
          <c:tx>
            <c:strRef>
              <c:f>Sheet1!$D$1</c:f>
              <c:strCache>
                <c:ptCount val="1"/>
                <c:pt idx="0">
                  <c:v>White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During the current academic year at this college, how often have you participated in activities or discussions in class that reflect your cultural experiences?</c:v>
                </c:pt>
                <c:pt idx="1">
                  <c:v>During the current academic year at this college, how often have you participated in activities or discussions in class that encouraged you to examine your understanding of issues of race/ethnicity?</c:v>
                </c:pt>
                <c:pt idx="2">
                  <c:v>At this college, there is an adequate amount of diversity among instructors and staff members.</c:v>
                </c:pt>
              </c:strCache>
            </c:strRef>
          </c:cat>
          <c:val>
            <c:numRef>
              <c:f>Sheet1!$D$2:$D$4</c:f>
              <c:numCache>
                <c:formatCode>0%</c:formatCode>
                <c:ptCount val="3"/>
                <c:pt idx="0">
                  <c:v>0.14199999999999999</c:v>
                </c:pt>
                <c:pt idx="1">
                  <c:v>0.20899999999999999</c:v>
                </c:pt>
                <c:pt idx="2">
                  <c:v>0.70899999999999996</c:v>
                </c:pt>
              </c:numCache>
            </c:numRef>
          </c:val>
          <c:extLst>
            <c:ext xmlns:c16="http://schemas.microsoft.com/office/drawing/2014/chart" uri="{C3380CC4-5D6E-409C-BE32-E72D297353CC}">
              <c16:uniqueId val="{00000000-3F15-4E27-BDBB-955EE812AC2B}"/>
            </c:ext>
          </c:extLst>
        </c:ser>
        <c:ser>
          <c:idx val="3"/>
          <c:order val="3"/>
          <c:tx>
            <c:strRef>
              <c:f>Sheet1!$E$1</c:f>
              <c:strCache>
                <c:ptCount val="1"/>
                <c:pt idx="0">
                  <c:v>2 or More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During the current academic year at this college, how often have you participated in activities or discussions in class that reflect your cultural experiences?</c:v>
                </c:pt>
                <c:pt idx="1">
                  <c:v>During the current academic year at this college, how often have you participated in activities or discussions in class that encouraged you to examine your understanding of issues of race/ethnicity?</c:v>
                </c:pt>
                <c:pt idx="2">
                  <c:v>At this college, there is an adequate amount of diversity among instructors and staff members.</c:v>
                </c:pt>
              </c:strCache>
            </c:strRef>
          </c:cat>
          <c:val>
            <c:numRef>
              <c:f>Sheet1!$E$2:$E$4</c:f>
              <c:numCache>
                <c:formatCode>0%</c:formatCode>
                <c:ptCount val="3"/>
                <c:pt idx="0">
                  <c:v>0.29099999999999998</c:v>
                </c:pt>
                <c:pt idx="1">
                  <c:v>0.33300000000000002</c:v>
                </c:pt>
                <c:pt idx="2">
                  <c:v>0.61499999999999999</c:v>
                </c:pt>
              </c:numCache>
            </c:numRef>
          </c:val>
          <c:extLst>
            <c:ext xmlns:c16="http://schemas.microsoft.com/office/drawing/2014/chart" uri="{C3380CC4-5D6E-409C-BE32-E72D297353CC}">
              <c16:uniqueId val="{00000001-3F15-4E27-BDBB-955EE812AC2B}"/>
            </c:ext>
          </c:extLst>
        </c:ser>
        <c:dLbls>
          <c:showLegendKey val="0"/>
          <c:showVal val="0"/>
          <c:showCatName val="0"/>
          <c:showSerName val="0"/>
          <c:showPercent val="0"/>
          <c:showBubbleSize val="0"/>
        </c:dLbls>
        <c:gapWidth val="219"/>
        <c:axId val="21276783"/>
        <c:axId val="355606751"/>
      </c:barChart>
      <c:catAx>
        <c:axId val="21276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606751"/>
        <c:crosses val="autoZero"/>
        <c:auto val="1"/>
        <c:lblAlgn val="ctr"/>
        <c:lblOffset val="100"/>
        <c:noMultiLvlLbl val="0"/>
      </c:catAx>
      <c:valAx>
        <c:axId val="355606751"/>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767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D381A5-D6B8-464E-9BCF-4481F27F51C7}" type="datetimeFigureOut">
              <a:rPr lang="en-US" smtClean="0"/>
              <a:t>10/22/2022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2CEC7-49C6-44FF-8317-97E96F81D723}" type="slidenum">
              <a:rPr lang="en-US" smtClean="0"/>
              <a:t>‹#›</a:t>
            </a:fld>
            <a:endParaRPr lang="en-US"/>
          </a:p>
        </p:txBody>
      </p:sp>
    </p:spTree>
    <p:extLst>
      <p:ext uri="{BB962C8B-B14F-4D97-AF65-F5344CB8AC3E}">
        <p14:creationId xmlns:p14="http://schemas.microsoft.com/office/powerpoint/2010/main" val="319495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High percentage of female respondents</a:t>
            </a:r>
          </a:p>
        </p:txBody>
      </p:sp>
      <p:sp>
        <p:nvSpPr>
          <p:cNvPr id="4" name="Slide Number Placeholder 3"/>
          <p:cNvSpPr>
            <a:spLocks noGrp="1"/>
          </p:cNvSpPr>
          <p:nvPr>
            <p:ph type="sldNum" sz="quarter" idx="5"/>
          </p:nvPr>
        </p:nvSpPr>
        <p:spPr/>
        <p:txBody>
          <a:bodyPr/>
          <a:lstStyle/>
          <a:p>
            <a:fld id="{40B2CEC7-49C6-44FF-8317-97E96F81D723}" type="slidenum">
              <a:rPr lang="en-US" smtClean="0"/>
              <a:t>2</a:t>
            </a:fld>
            <a:endParaRPr lang="en-US"/>
          </a:p>
        </p:txBody>
      </p:sp>
    </p:spTree>
    <p:extLst>
      <p:ext uri="{BB962C8B-B14F-4D97-AF65-F5344CB8AC3E}">
        <p14:creationId xmlns:p14="http://schemas.microsoft.com/office/powerpoint/2010/main" val="676382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Black students highest agreement that advisor/counselor be the same race</a:t>
            </a:r>
          </a:p>
          <a:p>
            <a:pPr algn="l"/>
            <a:r>
              <a:rPr lang="en-US" dirty="0"/>
              <a:t>White students highest agreement that they have been advised by a staff member the same race as them</a:t>
            </a:r>
          </a:p>
          <a:p>
            <a:pPr algn="l"/>
            <a:r>
              <a:rPr lang="en-US" dirty="0"/>
              <a:t>Hispanic students very low agreement</a:t>
            </a:r>
          </a:p>
          <a:p>
            <a:pPr algn="l"/>
            <a:r>
              <a:rPr lang="en-US" dirty="0"/>
              <a:t>Black students highest agreement that they consider the race ethnicity of instructors</a:t>
            </a:r>
          </a:p>
          <a:p>
            <a:pPr algn="l"/>
            <a:r>
              <a:rPr lang="en-US" dirty="0"/>
              <a:t>White students report that they don’t consider race/ethnicity at all.</a:t>
            </a:r>
          </a:p>
        </p:txBody>
      </p:sp>
      <p:sp>
        <p:nvSpPr>
          <p:cNvPr id="4" name="Slide Number Placeholder 3"/>
          <p:cNvSpPr>
            <a:spLocks noGrp="1"/>
          </p:cNvSpPr>
          <p:nvPr>
            <p:ph type="sldNum" sz="quarter" idx="5"/>
          </p:nvPr>
        </p:nvSpPr>
        <p:spPr/>
        <p:txBody>
          <a:bodyPr/>
          <a:lstStyle/>
          <a:p>
            <a:fld id="{40B2CEC7-49C6-44FF-8317-97E96F81D723}" type="slidenum">
              <a:rPr lang="en-US" smtClean="0"/>
              <a:t>11</a:t>
            </a:fld>
            <a:endParaRPr lang="en-US"/>
          </a:p>
        </p:txBody>
      </p:sp>
    </p:spTree>
    <p:extLst>
      <p:ext uri="{BB962C8B-B14F-4D97-AF65-F5344CB8AC3E}">
        <p14:creationId xmlns:p14="http://schemas.microsoft.com/office/powerpoint/2010/main" val="1025050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Only 2% of Black students and 0% of Hispanic students reported taking 3 or more classes by instructors of the same race.</a:t>
            </a:r>
          </a:p>
        </p:txBody>
      </p:sp>
      <p:sp>
        <p:nvSpPr>
          <p:cNvPr id="4" name="Slide Number Placeholder 3"/>
          <p:cNvSpPr>
            <a:spLocks noGrp="1"/>
          </p:cNvSpPr>
          <p:nvPr>
            <p:ph type="sldNum" sz="quarter" idx="5"/>
          </p:nvPr>
        </p:nvSpPr>
        <p:spPr/>
        <p:txBody>
          <a:bodyPr/>
          <a:lstStyle/>
          <a:p>
            <a:fld id="{40B2CEC7-49C6-44FF-8317-97E96F81D723}" type="slidenum">
              <a:rPr lang="en-US" smtClean="0"/>
              <a:t>12</a:t>
            </a:fld>
            <a:endParaRPr lang="en-US"/>
          </a:p>
        </p:txBody>
      </p:sp>
    </p:spTree>
    <p:extLst>
      <p:ext uri="{BB962C8B-B14F-4D97-AF65-F5344CB8AC3E}">
        <p14:creationId xmlns:p14="http://schemas.microsoft.com/office/powerpoint/2010/main" val="4286124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Hispanic students highest agreement that they felt like they belong</a:t>
            </a:r>
          </a:p>
          <a:p>
            <a:pPr algn="l"/>
            <a:r>
              <a:rPr lang="en-US" dirty="0"/>
              <a:t>High percentages overall, but many students feel they don’t belong</a:t>
            </a:r>
          </a:p>
          <a:p>
            <a:pPr algn="l"/>
            <a:r>
              <a:rPr lang="en-US" dirty="0"/>
              <a:t>Black students highest agreement that there is a culture of caring</a:t>
            </a:r>
          </a:p>
        </p:txBody>
      </p:sp>
      <p:sp>
        <p:nvSpPr>
          <p:cNvPr id="4" name="Slide Number Placeholder 3"/>
          <p:cNvSpPr>
            <a:spLocks noGrp="1"/>
          </p:cNvSpPr>
          <p:nvPr>
            <p:ph type="sldNum" sz="quarter" idx="5"/>
          </p:nvPr>
        </p:nvSpPr>
        <p:spPr/>
        <p:txBody>
          <a:bodyPr/>
          <a:lstStyle/>
          <a:p>
            <a:fld id="{40B2CEC7-49C6-44FF-8317-97E96F81D723}" type="slidenum">
              <a:rPr lang="en-US" smtClean="0"/>
              <a:t>13</a:t>
            </a:fld>
            <a:endParaRPr lang="en-US"/>
          </a:p>
        </p:txBody>
      </p:sp>
    </p:spTree>
    <p:extLst>
      <p:ext uri="{BB962C8B-B14F-4D97-AF65-F5344CB8AC3E}">
        <p14:creationId xmlns:p14="http://schemas.microsoft.com/office/powerpoint/2010/main" val="363525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Black students highest perception that all of their instructors care about their success</a:t>
            </a:r>
          </a:p>
          <a:p>
            <a:pPr algn="l"/>
            <a:r>
              <a:rPr lang="en-US" dirty="0"/>
              <a:t>Hispanic students highest perception that all college staff care about them</a:t>
            </a:r>
          </a:p>
          <a:p>
            <a:pPr algn="l"/>
            <a:r>
              <a:rPr lang="en-US" dirty="0"/>
              <a:t>Still substantial number of students that feel that not all of </a:t>
            </a:r>
            <a:r>
              <a:rPr lang="en-US"/>
              <a:t>their instructors care about them</a:t>
            </a:r>
            <a:endParaRPr lang="en-US" dirty="0"/>
          </a:p>
        </p:txBody>
      </p:sp>
      <p:sp>
        <p:nvSpPr>
          <p:cNvPr id="4" name="Slide Number Placeholder 3"/>
          <p:cNvSpPr>
            <a:spLocks noGrp="1"/>
          </p:cNvSpPr>
          <p:nvPr>
            <p:ph type="sldNum" sz="quarter" idx="5"/>
          </p:nvPr>
        </p:nvSpPr>
        <p:spPr/>
        <p:txBody>
          <a:bodyPr/>
          <a:lstStyle/>
          <a:p>
            <a:fld id="{40B2CEC7-49C6-44FF-8317-97E96F81D723}" type="slidenum">
              <a:rPr lang="en-US" smtClean="0"/>
              <a:t>14</a:t>
            </a:fld>
            <a:endParaRPr lang="en-US"/>
          </a:p>
        </p:txBody>
      </p:sp>
    </p:spTree>
    <p:extLst>
      <p:ext uri="{BB962C8B-B14F-4D97-AF65-F5344CB8AC3E}">
        <p14:creationId xmlns:p14="http://schemas.microsoft.com/office/powerpoint/2010/main" val="1070454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Black and Hispanic students most confident despite lower confidence in academic ability</a:t>
            </a:r>
          </a:p>
        </p:txBody>
      </p:sp>
      <p:sp>
        <p:nvSpPr>
          <p:cNvPr id="4" name="Slide Number Placeholder 3"/>
          <p:cNvSpPr>
            <a:spLocks noGrp="1"/>
          </p:cNvSpPr>
          <p:nvPr>
            <p:ph type="sldNum" sz="quarter" idx="5"/>
          </p:nvPr>
        </p:nvSpPr>
        <p:spPr/>
        <p:txBody>
          <a:bodyPr/>
          <a:lstStyle/>
          <a:p>
            <a:fld id="{40B2CEC7-49C6-44FF-8317-97E96F81D723}" type="slidenum">
              <a:rPr lang="en-US" smtClean="0"/>
              <a:t>15</a:t>
            </a:fld>
            <a:endParaRPr lang="en-US"/>
          </a:p>
        </p:txBody>
      </p:sp>
    </p:spTree>
    <p:extLst>
      <p:ext uri="{BB962C8B-B14F-4D97-AF65-F5344CB8AC3E}">
        <p14:creationId xmlns:p14="http://schemas.microsoft.com/office/powerpoint/2010/main" val="940487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White students highest perception of academic ability</a:t>
            </a:r>
          </a:p>
        </p:txBody>
      </p:sp>
      <p:sp>
        <p:nvSpPr>
          <p:cNvPr id="4" name="Slide Number Placeholder 3"/>
          <p:cNvSpPr>
            <a:spLocks noGrp="1"/>
          </p:cNvSpPr>
          <p:nvPr>
            <p:ph type="sldNum" sz="quarter" idx="5"/>
          </p:nvPr>
        </p:nvSpPr>
        <p:spPr/>
        <p:txBody>
          <a:bodyPr/>
          <a:lstStyle/>
          <a:p>
            <a:fld id="{40B2CEC7-49C6-44FF-8317-97E96F81D723}" type="slidenum">
              <a:rPr lang="en-US" smtClean="0"/>
              <a:t>16</a:t>
            </a:fld>
            <a:endParaRPr lang="en-US"/>
          </a:p>
        </p:txBody>
      </p:sp>
    </p:spTree>
    <p:extLst>
      <p:ext uri="{BB962C8B-B14F-4D97-AF65-F5344CB8AC3E}">
        <p14:creationId xmlns:p14="http://schemas.microsoft.com/office/powerpoint/2010/main" val="2373587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40B2CEC7-49C6-44FF-8317-97E96F81D723}" type="slidenum">
              <a:rPr lang="en-US" smtClean="0"/>
              <a:t>17</a:t>
            </a:fld>
            <a:endParaRPr lang="en-US"/>
          </a:p>
        </p:txBody>
      </p:sp>
    </p:spTree>
    <p:extLst>
      <p:ext uri="{BB962C8B-B14F-4D97-AF65-F5344CB8AC3E}">
        <p14:creationId xmlns:p14="http://schemas.microsoft.com/office/powerpoint/2010/main" val="1551000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Hispanic students and 2 or more races students reported highest expectations from instructors</a:t>
            </a:r>
          </a:p>
        </p:txBody>
      </p:sp>
      <p:sp>
        <p:nvSpPr>
          <p:cNvPr id="4" name="Slide Number Placeholder 3"/>
          <p:cNvSpPr>
            <a:spLocks noGrp="1"/>
          </p:cNvSpPr>
          <p:nvPr>
            <p:ph type="sldNum" sz="quarter" idx="5"/>
          </p:nvPr>
        </p:nvSpPr>
        <p:spPr/>
        <p:txBody>
          <a:bodyPr/>
          <a:lstStyle/>
          <a:p>
            <a:fld id="{40B2CEC7-49C6-44FF-8317-97E96F81D723}" type="slidenum">
              <a:rPr lang="en-US" smtClean="0"/>
              <a:t>18</a:t>
            </a:fld>
            <a:endParaRPr lang="en-US"/>
          </a:p>
        </p:txBody>
      </p:sp>
    </p:spTree>
    <p:extLst>
      <p:ext uri="{BB962C8B-B14F-4D97-AF65-F5344CB8AC3E}">
        <p14:creationId xmlns:p14="http://schemas.microsoft.com/office/powerpoint/2010/main" val="3360300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High percentage of 2 or more students (Probably including Hispanic)</a:t>
            </a:r>
          </a:p>
        </p:txBody>
      </p:sp>
      <p:sp>
        <p:nvSpPr>
          <p:cNvPr id="4" name="Slide Number Placeholder 3"/>
          <p:cNvSpPr>
            <a:spLocks noGrp="1"/>
          </p:cNvSpPr>
          <p:nvPr>
            <p:ph type="sldNum" sz="quarter" idx="5"/>
          </p:nvPr>
        </p:nvSpPr>
        <p:spPr/>
        <p:txBody>
          <a:bodyPr/>
          <a:lstStyle/>
          <a:p>
            <a:fld id="{40B2CEC7-49C6-44FF-8317-97E96F81D723}" type="slidenum">
              <a:rPr lang="en-US" smtClean="0"/>
              <a:t>3</a:t>
            </a:fld>
            <a:endParaRPr lang="en-US"/>
          </a:p>
        </p:txBody>
      </p:sp>
    </p:spTree>
    <p:extLst>
      <p:ext uri="{BB962C8B-B14F-4D97-AF65-F5344CB8AC3E}">
        <p14:creationId xmlns:p14="http://schemas.microsoft.com/office/powerpoint/2010/main" val="942310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Hispanic students high perception of racism in community outside of Germanna</a:t>
            </a:r>
          </a:p>
          <a:p>
            <a:pPr algn="l"/>
            <a:r>
              <a:rPr lang="en-US" dirty="0"/>
              <a:t>Black and Hispanic students higher perception of racism at Germanna than White</a:t>
            </a:r>
          </a:p>
          <a:p>
            <a:pPr algn="l"/>
            <a:r>
              <a:rPr lang="en-US" dirty="0"/>
              <a:t>Perception of racism at Germanna much lower than in community</a:t>
            </a:r>
          </a:p>
        </p:txBody>
      </p:sp>
      <p:sp>
        <p:nvSpPr>
          <p:cNvPr id="4" name="Slide Number Placeholder 3"/>
          <p:cNvSpPr>
            <a:spLocks noGrp="1"/>
          </p:cNvSpPr>
          <p:nvPr>
            <p:ph type="sldNum" sz="quarter" idx="5"/>
          </p:nvPr>
        </p:nvSpPr>
        <p:spPr/>
        <p:txBody>
          <a:bodyPr/>
          <a:lstStyle/>
          <a:p>
            <a:fld id="{40B2CEC7-49C6-44FF-8317-97E96F81D723}" type="slidenum">
              <a:rPr lang="en-US" smtClean="0"/>
              <a:t>4</a:t>
            </a:fld>
            <a:endParaRPr lang="en-US"/>
          </a:p>
        </p:txBody>
      </p:sp>
    </p:spTree>
    <p:extLst>
      <p:ext uri="{BB962C8B-B14F-4D97-AF65-F5344CB8AC3E}">
        <p14:creationId xmlns:p14="http://schemas.microsoft.com/office/powerpoint/2010/main" val="84284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Black students highest perception of racism outside college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Perception of racism at Germanna much lower than in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Very low perception of racism among White students</a:t>
            </a:r>
          </a:p>
        </p:txBody>
      </p:sp>
      <p:sp>
        <p:nvSpPr>
          <p:cNvPr id="4" name="Slide Number Placeholder 3"/>
          <p:cNvSpPr>
            <a:spLocks noGrp="1"/>
          </p:cNvSpPr>
          <p:nvPr>
            <p:ph type="sldNum" sz="quarter" idx="5"/>
          </p:nvPr>
        </p:nvSpPr>
        <p:spPr/>
        <p:txBody>
          <a:bodyPr/>
          <a:lstStyle/>
          <a:p>
            <a:fld id="{40B2CEC7-49C6-44FF-8317-97E96F81D723}" type="slidenum">
              <a:rPr lang="en-US" smtClean="0"/>
              <a:t>5</a:t>
            </a:fld>
            <a:endParaRPr lang="en-US"/>
          </a:p>
        </p:txBody>
      </p:sp>
    </p:spTree>
    <p:extLst>
      <p:ext uri="{BB962C8B-B14F-4D97-AF65-F5344CB8AC3E}">
        <p14:creationId xmlns:p14="http://schemas.microsoft.com/office/powerpoint/2010/main" val="1891016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Black students highest experience with racism outside college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Black student reported experiencing racism often or very often at Germanna.</a:t>
            </a:r>
          </a:p>
          <a:p>
            <a:pPr algn="l"/>
            <a:endParaRPr lang="en-US" dirty="0"/>
          </a:p>
        </p:txBody>
      </p:sp>
      <p:sp>
        <p:nvSpPr>
          <p:cNvPr id="4" name="Slide Number Placeholder 3"/>
          <p:cNvSpPr>
            <a:spLocks noGrp="1"/>
          </p:cNvSpPr>
          <p:nvPr>
            <p:ph type="sldNum" sz="quarter" idx="5"/>
          </p:nvPr>
        </p:nvSpPr>
        <p:spPr/>
        <p:txBody>
          <a:bodyPr/>
          <a:lstStyle/>
          <a:p>
            <a:fld id="{40B2CEC7-49C6-44FF-8317-97E96F81D723}" type="slidenum">
              <a:rPr lang="en-US" smtClean="0"/>
              <a:t>6</a:t>
            </a:fld>
            <a:endParaRPr lang="en-US"/>
          </a:p>
        </p:txBody>
      </p:sp>
    </p:spTree>
    <p:extLst>
      <p:ext uri="{BB962C8B-B14F-4D97-AF65-F5344CB8AC3E}">
        <p14:creationId xmlns:p14="http://schemas.microsoft.com/office/powerpoint/2010/main" val="531386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White students highest perception of faculty/staff taking a stance against racism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Black students highest perception of faculty/staff taking a stance against racism in their defense</a:t>
            </a:r>
          </a:p>
        </p:txBody>
      </p:sp>
      <p:sp>
        <p:nvSpPr>
          <p:cNvPr id="4" name="Slide Number Placeholder 3"/>
          <p:cNvSpPr>
            <a:spLocks noGrp="1"/>
          </p:cNvSpPr>
          <p:nvPr>
            <p:ph type="sldNum" sz="quarter" idx="5"/>
          </p:nvPr>
        </p:nvSpPr>
        <p:spPr/>
        <p:txBody>
          <a:bodyPr/>
          <a:lstStyle/>
          <a:p>
            <a:fld id="{40B2CEC7-49C6-44FF-8317-97E96F81D723}" type="slidenum">
              <a:rPr lang="en-US" smtClean="0"/>
              <a:t>7</a:t>
            </a:fld>
            <a:endParaRPr lang="en-US"/>
          </a:p>
        </p:txBody>
      </p:sp>
    </p:spTree>
    <p:extLst>
      <p:ext uri="{BB962C8B-B14F-4D97-AF65-F5344CB8AC3E}">
        <p14:creationId xmlns:p14="http://schemas.microsoft.com/office/powerpoint/2010/main" val="671985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White students highest perception of opportunities to provide feedback</a:t>
            </a:r>
          </a:p>
          <a:p>
            <a:pPr algn="l"/>
            <a:r>
              <a:rPr lang="en-US" dirty="0"/>
              <a:t>High percentages for this category</a:t>
            </a:r>
          </a:p>
          <a:p>
            <a:pPr algn="l"/>
            <a:r>
              <a:rPr lang="en-US" dirty="0"/>
              <a:t>Black students highest perception of college taking appropriate actions</a:t>
            </a:r>
          </a:p>
        </p:txBody>
      </p:sp>
      <p:sp>
        <p:nvSpPr>
          <p:cNvPr id="4" name="Slide Number Placeholder 3"/>
          <p:cNvSpPr>
            <a:spLocks noGrp="1"/>
          </p:cNvSpPr>
          <p:nvPr>
            <p:ph type="sldNum" sz="quarter" idx="5"/>
          </p:nvPr>
        </p:nvSpPr>
        <p:spPr/>
        <p:txBody>
          <a:bodyPr/>
          <a:lstStyle/>
          <a:p>
            <a:fld id="{40B2CEC7-49C6-44FF-8317-97E96F81D723}" type="slidenum">
              <a:rPr lang="en-US" smtClean="0"/>
              <a:t>8</a:t>
            </a:fld>
            <a:endParaRPr lang="en-US"/>
          </a:p>
        </p:txBody>
      </p:sp>
    </p:spTree>
    <p:extLst>
      <p:ext uri="{BB962C8B-B14F-4D97-AF65-F5344CB8AC3E}">
        <p14:creationId xmlns:p14="http://schemas.microsoft.com/office/powerpoint/2010/main" val="2520038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2 or more races students highest perception of other cultural experiences</a:t>
            </a:r>
          </a:p>
          <a:p>
            <a:pPr algn="l"/>
            <a:r>
              <a:rPr lang="en-US" dirty="0"/>
              <a:t>2 or more races students  highest perception of examining understanding issues of race</a:t>
            </a:r>
          </a:p>
        </p:txBody>
      </p:sp>
      <p:sp>
        <p:nvSpPr>
          <p:cNvPr id="4" name="Slide Number Placeholder 3"/>
          <p:cNvSpPr>
            <a:spLocks noGrp="1"/>
          </p:cNvSpPr>
          <p:nvPr>
            <p:ph type="sldNum" sz="quarter" idx="5"/>
          </p:nvPr>
        </p:nvSpPr>
        <p:spPr/>
        <p:txBody>
          <a:bodyPr/>
          <a:lstStyle/>
          <a:p>
            <a:fld id="{40B2CEC7-49C6-44FF-8317-97E96F81D723}" type="slidenum">
              <a:rPr lang="en-US" smtClean="0"/>
              <a:t>9</a:t>
            </a:fld>
            <a:endParaRPr lang="en-US"/>
          </a:p>
        </p:txBody>
      </p:sp>
    </p:spTree>
    <p:extLst>
      <p:ext uri="{BB962C8B-B14F-4D97-AF65-F5344CB8AC3E}">
        <p14:creationId xmlns:p14="http://schemas.microsoft.com/office/powerpoint/2010/main" val="148930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or more races students highest perception of discussing their cultural experiences in class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or more races students highest perception of examining understanding issues of race in class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Black students lowest perception of diversity among instructors and staff</a:t>
            </a:r>
          </a:p>
        </p:txBody>
      </p:sp>
      <p:sp>
        <p:nvSpPr>
          <p:cNvPr id="4" name="Slide Number Placeholder 3"/>
          <p:cNvSpPr>
            <a:spLocks noGrp="1"/>
          </p:cNvSpPr>
          <p:nvPr>
            <p:ph type="sldNum" sz="quarter" idx="5"/>
          </p:nvPr>
        </p:nvSpPr>
        <p:spPr/>
        <p:txBody>
          <a:bodyPr/>
          <a:lstStyle/>
          <a:p>
            <a:fld id="{40B2CEC7-49C6-44FF-8317-97E96F81D723}" type="slidenum">
              <a:rPr lang="en-US" smtClean="0"/>
              <a:t>10</a:t>
            </a:fld>
            <a:endParaRPr lang="en-US"/>
          </a:p>
        </p:txBody>
      </p:sp>
    </p:spTree>
    <p:extLst>
      <p:ext uri="{BB962C8B-B14F-4D97-AF65-F5344CB8AC3E}">
        <p14:creationId xmlns:p14="http://schemas.microsoft.com/office/powerpoint/2010/main" val="276822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4B534-48CE-4B72-9EED-8BD35C7DFC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AFC6DE-445D-41E4-94A5-951748F25A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F2F455-C68F-4EC2-AA58-E573E4E7C0B6}"/>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5" name="Footer Placeholder 4">
            <a:extLst>
              <a:ext uri="{FF2B5EF4-FFF2-40B4-BE49-F238E27FC236}">
                <a16:creationId xmlns:a16="http://schemas.microsoft.com/office/drawing/2014/main" id="{C0CACBF1-D4E3-4EBD-961E-C28E8189A3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17CDAA-CCD0-4A39-8EE4-B2D974F85145}"/>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88546348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B982-0A86-42E7-B2BA-97F71B291F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7A27DB-A900-4567-B01D-0FD3769BB3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D7884-D4E9-440A-8A2C-EAA20C935983}"/>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5" name="Footer Placeholder 4">
            <a:extLst>
              <a:ext uri="{FF2B5EF4-FFF2-40B4-BE49-F238E27FC236}">
                <a16:creationId xmlns:a16="http://schemas.microsoft.com/office/drawing/2014/main" id="{25FB365C-DC98-4BD3-81C2-0FAA056005F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E3D396-1C11-4D12-B28E-66B934723B8C}"/>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217508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E80B6-8B1F-4E0F-B2EE-FB26AD81FA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7767B0-C988-4543-8E8D-C0D26705F8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CF813-5140-4664-8BA4-0A0F75232EB6}"/>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5" name="Footer Placeholder 4">
            <a:extLst>
              <a:ext uri="{FF2B5EF4-FFF2-40B4-BE49-F238E27FC236}">
                <a16:creationId xmlns:a16="http://schemas.microsoft.com/office/drawing/2014/main" id="{48AD4608-0AE2-450C-A66D-D169C8EAC9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8B6557-CE13-41BF-B8C8-5986F1EE52CE}"/>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75510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F4E39-1E95-4E2F-B798-DE7663117A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A8018B-5139-480F-91FB-C0DF0DB68D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316BC-7CCD-4BD1-A311-BEE97A98F3C7}"/>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5" name="Footer Placeholder 4">
            <a:extLst>
              <a:ext uri="{FF2B5EF4-FFF2-40B4-BE49-F238E27FC236}">
                <a16:creationId xmlns:a16="http://schemas.microsoft.com/office/drawing/2014/main" id="{88A98652-82F8-4C80-A471-FA45556BF1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B4ACC3-2872-4DD2-8EC4-3491D918D1DC}"/>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61993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DFA86-72C6-4902-A39D-96A820660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540488-C0E8-4D6E-BCEF-A271AAF671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409FE7-7928-42BB-8DD2-0689CEC8F7AD}"/>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5" name="Footer Placeholder 4">
            <a:extLst>
              <a:ext uri="{FF2B5EF4-FFF2-40B4-BE49-F238E27FC236}">
                <a16:creationId xmlns:a16="http://schemas.microsoft.com/office/drawing/2014/main" id="{8AA33ED9-ED34-4295-858C-94869211B0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A4F8A1-8C1C-46B2-BD7D-0E08EF5E5427}"/>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100296187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00A0-6C3B-412A-BB80-704659BF8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E52E7F-9628-4E01-95CE-FB6E1B3F68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BF1430-0BD3-4269-8C67-D015A5B42B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76DCD9-DEF9-4B88-961F-B8DC989144D6}"/>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6" name="Footer Placeholder 5">
            <a:extLst>
              <a:ext uri="{FF2B5EF4-FFF2-40B4-BE49-F238E27FC236}">
                <a16:creationId xmlns:a16="http://schemas.microsoft.com/office/drawing/2014/main" id="{A67927E1-3BA4-4DB1-B688-739F64D256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D0D98C-16ED-4D9B-B6F4-01CF688E77E0}"/>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3402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D277-93BA-4F42-BDFA-2061A774AB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6F0F5C-83F1-4059-91A8-5239C24C95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5E1361-D4AE-4081-89E4-81E6B926DB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A75081-6721-47D1-9988-27540DE4C5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C93813-BA02-4F79-8DB1-6ED72759B5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5845AC-A750-4DEE-9DCE-1304CF64A61E}"/>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8" name="Footer Placeholder 7">
            <a:extLst>
              <a:ext uri="{FF2B5EF4-FFF2-40B4-BE49-F238E27FC236}">
                <a16:creationId xmlns:a16="http://schemas.microsoft.com/office/drawing/2014/main" id="{2CED81AC-B974-442B-B4A7-AC7CCF2BE0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9070ED2-754A-4A87-BDA7-59B35C62809E}"/>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347230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D8C2D-376D-4B8B-8CAD-289CF54B1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D4E8BC-31D6-44A3-ACF7-D35A3197F8C7}"/>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4" name="Footer Placeholder 3">
            <a:extLst>
              <a:ext uri="{FF2B5EF4-FFF2-40B4-BE49-F238E27FC236}">
                <a16:creationId xmlns:a16="http://schemas.microsoft.com/office/drawing/2014/main" id="{83193425-E154-48A5-8D77-CC0743C8ED4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C016B14-C659-425B-AF48-61B3D890A1ED}"/>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374972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88DBDC-7AD1-4784-BE23-10069A641DDF}"/>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3" name="Footer Placeholder 2">
            <a:extLst>
              <a:ext uri="{FF2B5EF4-FFF2-40B4-BE49-F238E27FC236}">
                <a16:creationId xmlns:a16="http://schemas.microsoft.com/office/drawing/2014/main" id="{71243D64-1348-44C2-A560-623F62401A1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2B37788-AD1F-4E14-A11E-F88E57CB12F5}"/>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124999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DDA9-A028-44A6-AEBB-88D7A0BEA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8235CD-3246-4EFA-8FFC-BF3CCE7FA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BF88D3-A4F5-45FB-8426-4B033FA17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E581BE-1BA1-457F-AEFB-292F530B3B11}"/>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6" name="Footer Placeholder 5">
            <a:extLst>
              <a:ext uri="{FF2B5EF4-FFF2-40B4-BE49-F238E27FC236}">
                <a16:creationId xmlns:a16="http://schemas.microsoft.com/office/drawing/2014/main" id="{4A0AC326-AFFA-4A22-BC04-D4DE6F8D8B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847E56-7064-4957-8974-4C5CF6259F1B}"/>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108231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4F18-BB73-439C-A66F-4E703F86F8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AE0C9E-B50E-4965-95B7-4CA0EAD45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764C61-B521-456A-AA2C-E849F6673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A1FE0-9AA8-452B-9EF1-EB3FA23CE12C}"/>
              </a:ext>
            </a:extLst>
          </p:cNvPr>
          <p:cNvSpPr>
            <a:spLocks noGrp="1"/>
          </p:cNvSpPr>
          <p:nvPr>
            <p:ph type="dt" sz="half" idx="10"/>
          </p:nvPr>
        </p:nvSpPr>
        <p:spPr/>
        <p:txBody>
          <a:bodyPr/>
          <a:lstStyle/>
          <a:p>
            <a:fld id="{3EB10CD5-A641-446C-BED9-0985D922649F}" type="datetimeFigureOut">
              <a:rPr lang="en-US" smtClean="0"/>
              <a:t>10/22/2022</a:t>
            </a:fld>
            <a:endParaRPr lang="en-US" dirty="0"/>
          </a:p>
        </p:txBody>
      </p:sp>
      <p:sp>
        <p:nvSpPr>
          <p:cNvPr id="6" name="Footer Placeholder 5">
            <a:extLst>
              <a:ext uri="{FF2B5EF4-FFF2-40B4-BE49-F238E27FC236}">
                <a16:creationId xmlns:a16="http://schemas.microsoft.com/office/drawing/2014/main" id="{0161BA2C-7814-4551-8416-45014B7DE4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242144-2785-43A3-934E-31922F9063EA}"/>
              </a:ext>
            </a:extLst>
          </p:cNvPr>
          <p:cNvSpPr>
            <a:spLocks noGrp="1"/>
          </p:cNvSpPr>
          <p:nvPr>
            <p:ph type="sldNum" sz="quarter" idx="12"/>
          </p:nvPr>
        </p:nvSpPr>
        <p:spPr/>
        <p:txBody>
          <a:bodyPr/>
          <a:lstStyle/>
          <a:p>
            <a:fld id="{849F014F-1111-430E-9868-5D061ACAAE51}" type="slidenum">
              <a:rPr lang="en-US" smtClean="0"/>
              <a:t>‹#›</a:t>
            </a:fld>
            <a:endParaRPr lang="en-US" dirty="0"/>
          </a:p>
        </p:txBody>
      </p:sp>
    </p:spTree>
    <p:extLst>
      <p:ext uri="{BB962C8B-B14F-4D97-AF65-F5344CB8AC3E}">
        <p14:creationId xmlns:p14="http://schemas.microsoft.com/office/powerpoint/2010/main" val="410928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4FFEB9-3E3D-4A03-9600-D2E3A05103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118DFB-6F8C-4870-91D7-C5A11718E6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16503-44CB-4313-96FA-12889816A0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10CD5-A641-446C-BED9-0985D922649F}" type="datetimeFigureOut">
              <a:rPr lang="en-US" smtClean="0"/>
              <a:t>10/22/2022</a:t>
            </a:fld>
            <a:endParaRPr lang="en-US" dirty="0"/>
          </a:p>
        </p:txBody>
      </p:sp>
      <p:sp>
        <p:nvSpPr>
          <p:cNvPr id="5" name="Footer Placeholder 4">
            <a:extLst>
              <a:ext uri="{FF2B5EF4-FFF2-40B4-BE49-F238E27FC236}">
                <a16:creationId xmlns:a16="http://schemas.microsoft.com/office/drawing/2014/main" id="{27D6F472-5313-4DB2-A756-16B51F5A16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A6610EF-C6AB-4C2C-B3E7-B0E2CF8194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F014F-1111-430E-9868-5D061ACAAE51}" type="slidenum">
              <a:rPr lang="en-US" smtClean="0"/>
              <a:t>‹#›</a:t>
            </a:fld>
            <a:endParaRPr lang="en-US" dirty="0"/>
          </a:p>
        </p:txBody>
      </p:sp>
    </p:spTree>
    <p:extLst>
      <p:ext uri="{BB962C8B-B14F-4D97-AF65-F5344CB8AC3E}">
        <p14:creationId xmlns:p14="http://schemas.microsoft.com/office/powerpoint/2010/main" val="258392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DD2E-9667-4F9F-9E14-6E904A51C8BA}"/>
              </a:ext>
            </a:extLst>
          </p:cNvPr>
          <p:cNvSpPr>
            <a:spLocks noGrp="1"/>
          </p:cNvSpPr>
          <p:nvPr>
            <p:ph type="ctrTitle"/>
          </p:nvPr>
        </p:nvSpPr>
        <p:spPr/>
        <p:txBody>
          <a:bodyPr/>
          <a:lstStyle/>
          <a:p>
            <a:r>
              <a:rPr lang="en-US" dirty="0"/>
              <a:t>CCSSE Race/Ethnicity Pilot Survey</a:t>
            </a:r>
          </a:p>
        </p:txBody>
      </p:sp>
      <p:sp>
        <p:nvSpPr>
          <p:cNvPr id="3" name="Subtitle 2">
            <a:extLst>
              <a:ext uri="{FF2B5EF4-FFF2-40B4-BE49-F238E27FC236}">
                <a16:creationId xmlns:a16="http://schemas.microsoft.com/office/drawing/2014/main" id="{07574B1A-1E4D-4F24-940F-B475A5FA448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39408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Activities or Discussions-2</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2526869692"/>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5654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Same Race/Ethnicity</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298374695"/>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8794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Same Race/Ethnicity-2</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2434060259"/>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6247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Belonging/Caring</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699400799"/>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979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Caring</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676570392"/>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5971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Confidence</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2863282282"/>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4824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Academic Ability</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5298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Different Perception of Your Academic Ability</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486340750"/>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5969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High Expectations</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495620257"/>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039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AEEAA-24D4-4C03-9594-AD18C344C152}"/>
              </a:ext>
            </a:extLst>
          </p:cNvPr>
          <p:cNvSpPr>
            <a:spLocks noGrp="1"/>
          </p:cNvSpPr>
          <p:nvPr>
            <p:ph type="title"/>
          </p:nvPr>
        </p:nvSpPr>
        <p:spPr>
          <a:xfrm>
            <a:off x="838200" y="201168"/>
            <a:ext cx="10515600" cy="612648"/>
          </a:xfrm>
        </p:spPr>
        <p:txBody>
          <a:bodyPr>
            <a:normAutofit fontScale="90000"/>
          </a:bodyPr>
          <a:lstStyle/>
          <a:p>
            <a:r>
              <a:rPr lang="en-US" dirty="0"/>
              <a:t>Gender</a:t>
            </a:r>
          </a:p>
        </p:txBody>
      </p:sp>
      <p:graphicFrame>
        <p:nvGraphicFramePr>
          <p:cNvPr id="6" name="Content Placeholder 5">
            <a:extLst>
              <a:ext uri="{FF2B5EF4-FFF2-40B4-BE49-F238E27FC236}">
                <a16:creationId xmlns:a16="http://schemas.microsoft.com/office/drawing/2014/main" id="{A709833E-0910-4D22-8EC9-C309C405903F}"/>
              </a:ext>
            </a:extLst>
          </p:cNvPr>
          <p:cNvGraphicFramePr>
            <a:graphicFrameLocks noGrp="1"/>
          </p:cNvGraphicFramePr>
          <p:nvPr>
            <p:ph idx="1"/>
            <p:extLst>
              <p:ext uri="{D42A27DB-BD31-4B8C-83A1-F6EECF244321}">
                <p14:modId xmlns:p14="http://schemas.microsoft.com/office/powerpoint/2010/main" val="1792959651"/>
              </p:ext>
            </p:extLst>
          </p:nvPr>
        </p:nvGraphicFramePr>
        <p:xfrm>
          <a:off x="838200" y="1056735"/>
          <a:ext cx="10515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6">
            <a:extLst>
              <a:ext uri="{FF2B5EF4-FFF2-40B4-BE49-F238E27FC236}">
                <a16:creationId xmlns:a16="http://schemas.microsoft.com/office/drawing/2014/main" id="{3EEB0E34-3B4F-45A5-81C5-598E88E9099D}"/>
              </a:ext>
            </a:extLst>
          </p:cNvPr>
          <p:cNvGraphicFramePr>
            <a:graphicFrameLocks noGrp="1"/>
          </p:cNvGraphicFramePr>
          <p:nvPr>
            <p:extLst>
              <p:ext uri="{D42A27DB-BD31-4B8C-83A1-F6EECF244321}">
                <p14:modId xmlns:p14="http://schemas.microsoft.com/office/powerpoint/2010/main" val="937894146"/>
              </p:ext>
            </p:extLst>
          </p:nvPr>
        </p:nvGraphicFramePr>
        <p:xfrm>
          <a:off x="1989666" y="5915152"/>
          <a:ext cx="8212667" cy="741680"/>
        </p:xfrm>
        <a:graphic>
          <a:graphicData uri="http://schemas.openxmlformats.org/drawingml/2006/table">
            <a:tbl>
              <a:tblPr firstRow="1" bandRow="1">
                <a:tableStyleId>{5C22544A-7EE6-4342-B048-85BDC9FD1C3A}</a:tableStyleId>
              </a:tblPr>
              <a:tblGrid>
                <a:gridCol w="2658533">
                  <a:extLst>
                    <a:ext uri="{9D8B030D-6E8A-4147-A177-3AD203B41FA5}">
                      <a16:colId xmlns:a16="http://schemas.microsoft.com/office/drawing/2014/main" val="1398020642"/>
                    </a:ext>
                  </a:extLst>
                </a:gridCol>
                <a:gridCol w="2514600">
                  <a:extLst>
                    <a:ext uri="{9D8B030D-6E8A-4147-A177-3AD203B41FA5}">
                      <a16:colId xmlns:a16="http://schemas.microsoft.com/office/drawing/2014/main" val="2996867772"/>
                    </a:ext>
                  </a:extLst>
                </a:gridCol>
                <a:gridCol w="3039534">
                  <a:extLst>
                    <a:ext uri="{9D8B030D-6E8A-4147-A177-3AD203B41FA5}">
                      <a16:colId xmlns:a16="http://schemas.microsoft.com/office/drawing/2014/main" val="3061736355"/>
                    </a:ext>
                  </a:extLst>
                </a:gridCol>
              </a:tblGrid>
              <a:tr h="370840">
                <a:tc>
                  <a:txBody>
                    <a:bodyPr/>
                    <a:lstStyle/>
                    <a:p>
                      <a:r>
                        <a:rPr lang="en-US" dirty="0"/>
                        <a:t>Category Count</a:t>
                      </a:r>
                    </a:p>
                  </a:txBody>
                  <a:tcPr/>
                </a:tc>
                <a:tc>
                  <a:txBody>
                    <a:bodyPr/>
                    <a:lstStyle/>
                    <a:p>
                      <a:r>
                        <a:rPr lang="en-US" dirty="0"/>
                        <a:t>Male</a:t>
                      </a:r>
                    </a:p>
                  </a:txBody>
                  <a:tcPr/>
                </a:tc>
                <a:tc>
                  <a:txBody>
                    <a:bodyPr/>
                    <a:lstStyle/>
                    <a:p>
                      <a:r>
                        <a:rPr lang="en-US" dirty="0"/>
                        <a:t>Female</a:t>
                      </a:r>
                    </a:p>
                  </a:txBody>
                  <a:tcPr/>
                </a:tc>
                <a:extLst>
                  <a:ext uri="{0D108BD9-81ED-4DB2-BD59-A6C34878D82A}">
                    <a16:rowId xmlns:a16="http://schemas.microsoft.com/office/drawing/2014/main" val="2022533257"/>
                  </a:ext>
                </a:extLst>
              </a:tr>
              <a:tr h="370840">
                <a:tc>
                  <a:txBody>
                    <a:bodyPr/>
                    <a:lstStyle/>
                    <a:p>
                      <a:r>
                        <a:rPr lang="en-US" dirty="0"/>
                        <a:t>Students</a:t>
                      </a:r>
                    </a:p>
                  </a:txBody>
                  <a:tcPr/>
                </a:tc>
                <a:tc>
                  <a:txBody>
                    <a:bodyPr/>
                    <a:lstStyle/>
                    <a:p>
                      <a:r>
                        <a:rPr lang="en-US" dirty="0"/>
                        <a:t>74</a:t>
                      </a:r>
                    </a:p>
                  </a:txBody>
                  <a:tcPr/>
                </a:tc>
                <a:tc>
                  <a:txBody>
                    <a:bodyPr/>
                    <a:lstStyle/>
                    <a:p>
                      <a:r>
                        <a:rPr lang="en-US" dirty="0"/>
                        <a:t>146</a:t>
                      </a:r>
                    </a:p>
                  </a:txBody>
                  <a:tcPr/>
                </a:tc>
                <a:extLst>
                  <a:ext uri="{0D108BD9-81ED-4DB2-BD59-A6C34878D82A}">
                    <a16:rowId xmlns:a16="http://schemas.microsoft.com/office/drawing/2014/main" val="2515053610"/>
                  </a:ext>
                </a:extLst>
              </a:tr>
            </a:tbl>
          </a:graphicData>
        </a:graphic>
      </p:graphicFrame>
    </p:spTree>
    <p:extLst>
      <p:ext uri="{BB962C8B-B14F-4D97-AF65-F5344CB8AC3E}">
        <p14:creationId xmlns:p14="http://schemas.microsoft.com/office/powerpoint/2010/main" val="292368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Demographics</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1538343071"/>
              </p:ext>
            </p:extLst>
          </p:nvPr>
        </p:nvGraphicFramePr>
        <p:xfrm>
          <a:off x="838200" y="1059707"/>
          <a:ext cx="10515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3">
            <a:extLst>
              <a:ext uri="{FF2B5EF4-FFF2-40B4-BE49-F238E27FC236}">
                <a16:creationId xmlns:a16="http://schemas.microsoft.com/office/drawing/2014/main" id="{3DEC8780-C0C5-4758-A748-FE3DD4A33CEC}"/>
              </a:ext>
            </a:extLst>
          </p:cNvPr>
          <p:cNvGraphicFramePr>
            <a:graphicFrameLocks noGrp="1"/>
          </p:cNvGraphicFramePr>
          <p:nvPr>
            <p:extLst>
              <p:ext uri="{D42A27DB-BD31-4B8C-83A1-F6EECF244321}">
                <p14:modId xmlns:p14="http://schemas.microsoft.com/office/powerpoint/2010/main" val="3823044758"/>
              </p:ext>
            </p:extLst>
          </p:nvPr>
        </p:nvGraphicFramePr>
        <p:xfrm>
          <a:off x="313996" y="5917576"/>
          <a:ext cx="11564007" cy="736600"/>
        </p:xfrm>
        <a:graphic>
          <a:graphicData uri="http://schemas.openxmlformats.org/drawingml/2006/table">
            <a:tbl>
              <a:tblPr firstRow="1" bandRow="1">
                <a:tableStyleId>{5C22544A-7EE6-4342-B048-85BDC9FD1C3A}</a:tableStyleId>
              </a:tblPr>
              <a:tblGrid>
                <a:gridCol w="1652001">
                  <a:extLst>
                    <a:ext uri="{9D8B030D-6E8A-4147-A177-3AD203B41FA5}">
                      <a16:colId xmlns:a16="http://schemas.microsoft.com/office/drawing/2014/main" val="2378366999"/>
                    </a:ext>
                  </a:extLst>
                </a:gridCol>
                <a:gridCol w="1652001">
                  <a:extLst>
                    <a:ext uri="{9D8B030D-6E8A-4147-A177-3AD203B41FA5}">
                      <a16:colId xmlns:a16="http://schemas.microsoft.com/office/drawing/2014/main" val="3612562479"/>
                    </a:ext>
                  </a:extLst>
                </a:gridCol>
                <a:gridCol w="1652001">
                  <a:extLst>
                    <a:ext uri="{9D8B030D-6E8A-4147-A177-3AD203B41FA5}">
                      <a16:colId xmlns:a16="http://schemas.microsoft.com/office/drawing/2014/main" val="1729030656"/>
                    </a:ext>
                  </a:extLst>
                </a:gridCol>
                <a:gridCol w="1652001">
                  <a:extLst>
                    <a:ext uri="{9D8B030D-6E8A-4147-A177-3AD203B41FA5}">
                      <a16:colId xmlns:a16="http://schemas.microsoft.com/office/drawing/2014/main" val="952807444"/>
                    </a:ext>
                  </a:extLst>
                </a:gridCol>
                <a:gridCol w="1652001">
                  <a:extLst>
                    <a:ext uri="{9D8B030D-6E8A-4147-A177-3AD203B41FA5}">
                      <a16:colId xmlns:a16="http://schemas.microsoft.com/office/drawing/2014/main" val="1707388976"/>
                    </a:ext>
                  </a:extLst>
                </a:gridCol>
                <a:gridCol w="1652001">
                  <a:extLst>
                    <a:ext uri="{9D8B030D-6E8A-4147-A177-3AD203B41FA5}">
                      <a16:colId xmlns:a16="http://schemas.microsoft.com/office/drawing/2014/main" val="1422783923"/>
                    </a:ext>
                  </a:extLst>
                </a:gridCol>
                <a:gridCol w="1652001">
                  <a:extLst>
                    <a:ext uri="{9D8B030D-6E8A-4147-A177-3AD203B41FA5}">
                      <a16:colId xmlns:a16="http://schemas.microsoft.com/office/drawing/2014/main" val="2163879350"/>
                    </a:ext>
                  </a:extLst>
                </a:gridCol>
              </a:tblGrid>
              <a:tr h="0">
                <a:tc>
                  <a:txBody>
                    <a:bodyPr/>
                    <a:lstStyle/>
                    <a:p>
                      <a:r>
                        <a:rPr lang="en-US" dirty="0"/>
                        <a:t>Category Count</a:t>
                      </a:r>
                    </a:p>
                  </a:txBody>
                  <a:tcPr/>
                </a:tc>
                <a:tc>
                  <a:txBody>
                    <a:bodyPr/>
                    <a:lstStyle/>
                    <a:p>
                      <a:r>
                        <a:rPr lang="en-US" dirty="0"/>
                        <a:t>Asian</a:t>
                      </a:r>
                    </a:p>
                  </a:txBody>
                  <a:tcPr/>
                </a:tc>
                <a:tc>
                  <a:txBody>
                    <a:bodyPr/>
                    <a:lstStyle/>
                    <a:p>
                      <a:r>
                        <a:rPr lang="en-US" dirty="0"/>
                        <a:t>Black</a:t>
                      </a:r>
                    </a:p>
                  </a:txBody>
                  <a:tcPr/>
                </a:tc>
                <a:tc>
                  <a:txBody>
                    <a:bodyPr/>
                    <a:lstStyle/>
                    <a:p>
                      <a:r>
                        <a:rPr lang="en-US" dirty="0"/>
                        <a:t>Hispanic</a:t>
                      </a:r>
                    </a:p>
                  </a:txBody>
                  <a:tcPr/>
                </a:tc>
                <a:tc>
                  <a:txBody>
                    <a:bodyPr/>
                    <a:lstStyle/>
                    <a:p>
                      <a:r>
                        <a:rPr lang="en-US" dirty="0"/>
                        <a:t>White</a:t>
                      </a:r>
                    </a:p>
                  </a:txBody>
                  <a:tcPr/>
                </a:tc>
                <a:tc>
                  <a:txBody>
                    <a:bodyPr/>
                    <a:lstStyle/>
                    <a:p>
                      <a:r>
                        <a:rPr lang="en-US" dirty="0"/>
                        <a:t>2 or more</a:t>
                      </a:r>
                    </a:p>
                  </a:txBody>
                  <a:tcPr/>
                </a:tc>
                <a:tc>
                  <a:txBody>
                    <a:bodyPr/>
                    <a:lstStyle/>
                    <a:p>
                      <a:r>
                        <a:rPr lang="en-US" dirty="0"/>
                        <a:t>Other</a:t>
                      </a:r>
                    </a:p>
                  </a:txBody>
                  <a:tcPr/>
                </a:tc>
                <a:extLst>
                  <a:ext uri="{0D108BD9-81ED-4DB2-BD59-A6C34878D82A}">
                    <a16:rowId xmlns:a16="http://schemas.microsoft.com/office/drawing/2014/main" val="2842210479"/>
                  </a:ext>
                </a:extLst>
              </a:tr>
              <a:tr h="370840">
                <a:tc>
                  <a:txBody>
                    <a:bodyPr/>
                    <a:lstStyle/>
                    <a:p>
                      <a:r>
                        <a:rPr lang="en-US" dirty="0"/>
                        <a:t>Students</a:t>
                      </a:r>
                    </a:p>
                  </a:txBody>
                  <a:tcPr/>
                </a:tc>
                <a:tc>
                  <a:txBody>
                    <a:bodyPr/>
                    <a:lstStyle/>
                    <a:p>
                      <a:r>
                        <a:rPr lang="en-US" dirty="0"/>
                        <a:t>6</a:t>
                      </a:r>
                    </a:p>
                  </a:txBody>
                  <a:tcPr/>
                </a:tc>
                <a:tc>
                  <a:txBody>
                    <a:bodyPr/>
                    <a:lstStyle/>
                    <a:p>
                      <a:r>
                        <a:rPr lang="en-US" dirty="0"/>
                        <a:t>47</a:t>
                      </a:r>
                    </a:p>
                  </a:txBody>
                  <a:tcPr/>
                </a:tc>
                <a:tc>
                  <a:txBody>
                    <a:bodyPr/>
                    <a:lstStyle/>
                    <a:p>
                      <a:r>
                        <a:rPr lang="en-US" dirty="0"/>
                        <a:t>19</a:t>
                      </a:r>
                    </a:p>
                  </a:txBody>
                  <a:tcPr/>
                </a:tc>
                <a:tc>
                  <a:txBody>
                    <a:bodyPr/>
                    <a:lstStyle/>
                    <a:p>
                      <a:r>
                        <a:rPr lang="en-US" dirty="0"/>
                        <a:t>91</a:t>
                      </a:r>
                    </a:p>
                  </a:txBody>
                  <a:tcPr/>
                </a:tc>
                <a:tc>
                  <a:txBody>
                    <a:bodyPr/>
                    <a:lstStyle/>
                    <a:p>
                      <a:r>
                        <a:rPr lang="en-US" dirty="0"/>
                        <a:t>56</a:t>
                      </a:r>
                    </a:p>
                  </a:txBody>
                  <a:tcPr/>
                </a:tc>
                <a:tc>
                  <a:txBody>
                    <a:bodyPr/>
                    <a:lstStyle/>
                    <a:p>
                      <a:r>
                        <a:rPr lang="en-US" dirty="0"/>
                        <a:t>6</a:t>
                      </a:r>
                    </a:p>
                  </a:txBody>
                  <a:tcPr/>
                </a:tc>
                <a:extLst>
                  <a:ext uri="{0D108BD9-81ED-4DB2-BD59-A6C34878D82A}">
                    <a16:rowId xmlns:a16="http://schemas.microsoft.com/office/drawing/2014/main" val="4186999526"/>
                  </a:ext>
                </a:extLst>
              </a:tr>
            </a:tbl>
          </a:graphicData>
        </a:graphic>
      </p:graphicFrame>
    </p:spTree>
    <p:extLst>
      <p:ext uri="{BB962C8B-B14F-4D97-AF65-F5344CB8AC3E}">
        <p14:creationId xmlns:p14="http://schemas.microsoft.com/office/powerpoint/2010/main" val="2168241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Racism Exists</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1367542925"/>
              </p:ext>
            </p:extLst>
          </p:nvPr>
        </p:nvGraphicFramePr>
        <p:xfrm>
          <a:off x="83820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8574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Witnessed Racism</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111102519"/>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899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Racism Been Directed</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1978084599"/>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405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Stance Against Racism</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2973602476"/>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6356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Incidents of Racism</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3419373253"/>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883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FD91-4089-45F3-8A71-4C6EA035B6C8}"/>
              </a:ext>
            </a:extLst>
          </p:cNvPr>
          <p:cNvSpPr>
            <a:spLocks noGrp="1"/>
          </p:cNvSpPr>
          <p:nvPr>
            <p:ph type="title"/>
          </p:nvPr>
        </p:nvSpPr>
        <p:spPr>
          <a:xfrm>
            <a:off x="838200" y="203824"/>
            <a:ext cx="10515600" cy="613930"/>
          </a:xfrm>
        </p:spPr>
        <p:txBody>
          <a:bodyPr>
            <a:normAutofit fontScale="90000"/>
          </a:bodyPr>
          <a:lstStyle/>
          <a:p>
            <a:r>
              <a:rPr lang="en-US" dirty="0"/>
              <a:t>Activities or Discussions</a:t>
            </a:r>
          </a:p>
        </p:txBody>
      </p:sp>
      <p:graphicFrame>
        <p:nvGraphicFramePr>
          <p:cNvPr id="6" name="Content Placeholder 5">
            <a:extLst>
              <a:ext uri="{FF2B5EF4-FFF2-40B4-BE49-F238E27FC236}">
                <a16:creationId xmlns:a16="http://schemas.microsoft.com/office/drawing/2014/main" id="{46AF7328-6595-4D3F-9BFF-BC13BD7E05A5}"/>
              </a:ext>
            </a:extLst>
          </p:cNvPr>
          <p:cNvGraphicFramePr>
            <a:graphicFrameLocks noGrp="1"/>
          </p:cNvGraphicFramePr>
          <p:nvPr>
            <p:ph idx="1"/>
            <p:extLst>
              <p:ext uri="{D42A27DB-BD31-4B8C-83A1-F6EECF244321}">
                <p14:modId xmlns:p14="http://schemas.microsoft.com/office/powerpoint/2010/main" val="4208003287"/>
              </p:ext>
            </p:extLst>
          </p:nvPr>
        </p:nvGraphicFramePr>
        <p:xfrm>
          <a:off x="924910" y="1059708"/>
          <a:ext cx="10515600" cy="5412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2336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DA33AE-AA81-4C0A-B8BB-148B652A6E72}"/>
</file>

<file path=customXml/itemProps2.xml><?xml version="1.0" encoding="utf-8"?>
<ds:datastoreItem xmlns:ds="http://schemas.openxmlformats.org/officeDocument/2006/customXml" ds:itemID="{03B31981-AB30-4EC5-90ED-2FBF26D94A0C}"/>
</file>

<file path=customXml/itemProps3.xml><?xml version="1.0" encoding="utf-8"?>
<ds:datastoreItem xmlns:ds="http://schemas.openxmlformats.org/officeDocument/2006/customXml" ds:itemID="{D4797FF9-9618-471C-9667-039A39B61D8A}"/>
</file>

<file path=docProps/app.xml><?xml version="1.0" encoding="utf-8"?>
<Properties xmlns="http://schemas.openxmlformats.org/officeDocument/2006/extended-properties" xmlns:vt="http://schemas.openxmlformats.org/officeDocument/2006/docPropsVTypes">
  <TotalTime>1325</TotalTime>
  <Words>560</Words>
  <Application>Microsoft Office PowerPoint</Application>
  <PresentationFormat>Widescreen</PresentationFormat>
  <Paragraphs>107</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1_Office Theme</vt:lpstr>
      <vt:lpstr>CCSSE Race/Ethnicity Pilot Survey</vt:lpstr>
      <vt:lpstr>Gender</vt:lpstr>
      <vt:lpstr>Demographics</vt:lpstr>
      <vt:lpstr>Racism Exists</vt:lpstr>
      <vt:lpstr>Witnessed Racism</vt:lpstr>
      <vt:lpstr>Racism Been Directed</vt:lpstr>
      <vt:lpstr>Stance Against Racism</vt:lpstr>
      <vt:lpstr>Incidents of Racism</vt:lpstr>
      <vt:lpstr>Activities or Discussions</vt:lpstr>
      <vt:lpstr>Activities or Discussions-2</vt:lpstr>
      <vt:lpstr>Same Race/Ethnicity</vt:lpstr>
      <vt:lpstr>Same Race/Ethnicity-2</vt:lpstr>
      <vt:lpstr>Belonging/Caring</vt:lpstr>
      <vt:lpstr>Caring</vt:lpstr>
      <vt:lpstr>Confidence</vt:lpstr>
      <vt:lpstr>Academic Ability</vt:lpstr>
      <vt:lpstr>Different Perception of Your Academic Ability</vt:lpstr>
      <vt:lpstr>High Expectations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VCCS Diversity Climate Survey</dc:title>
  <dc:creator>David M. deMedicis</dc:creator>
  <cp:lastModifiedBy>DD MM</cp:lastModifiedBy>
  <cp:revision>4</cp:revision>
  <dcterms:created xsi:type="dcterms:W3CDTF">2021-11-11T06:35:25Z</dcterms:created>
  <dcterms:modified xsi:type="dcterms:W3CDTF">2022-10-22T09:00:12Z</dcterms:modified>
</cp:coreProperties>
</file>