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sldIdLst>
    <p:sldId id="256" r:id="rId2"/>
  </p:sldIdLst>
  <p:sldSz cx="9144000" cy="6858000" type="letter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71" d="100"/>
          <a:sy n="71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7315200" cy="2387600"/>
          </a:xfrm>
        </p:spPr>
        <p:txBody>
          <a:bodyPr anchor="b">
            <a:normAutofit/>
          </a:bodyPr>
          <a:lstStyle>
            <a:lvl1pPr algn="l">
              <a:defRPr sz="4000"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8348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3E163D-A66C-4634-8C84-B9AAD25DA605}"/>
              </a:ext>
            </a:extLst>
          </p:cNvPr>
          <p:cNvSpPr/>
          <p:nvPr userDrawn="1"/>
        </p:nvSpPr>
        <p:spPr>
          <a:xfrm>
            <a:off x="628650" y="943883"/>
            <a:ext cx="7772400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184002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306871"/>
            <a:ext cx="7258050" cy="28700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36FB98A-F156-438C-85C5-620FF43C9E05}"/>
              </a:ext>
            </a:extLst>
          </p:cNvPr>
          <p:cNvSpPr/>
          <p:nvPr userDrawn="1"/>
        </p:nvSpPr>
        <p:spPr>
          <a:xfrm>
            <a:off x="628647" y="943883"/>
            <a:ext cx="193944" cy="411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8749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Poppins SemiBold" panose="00000700000000000000" pitchFamily="2" charset="0"/>
          <a:ea typeface="+mj-ea"/>
          <a:cs typeface="Poppins SemiBold" panose="000007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4151A-1E43-D540-8378-3A532D758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087ED-A8B7-7E43-9594-66A2E4223C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90881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rmanna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50034"/>
      </a:accent1>
      <a:accent2>
        <a:srgbClr val="0093B2"/>
      </a:accent2>
      <a:accent3>
        <a:srgbClr val="830065"/>
      </a:accent3>
      <a:accent4>
        <a:srgbClr val="6BA539"/>
      </a:accent4>
      <a:accent5>
        <a:srgbClr val="DB8A06"/>
      </a:accent5>
      <a:accent6>
        <a:srgbClr val="002A3A"/>
      </a:accent6>
      <a:hlink>
        <a:srgbClr val="0563C1"/>
      </a:hlink>
      <a:folHlink>
        <a:srgbClr val="954F72"/>
      </a:folHlink>
    </a:clrScheme>
    <a:fontScheme name="New Fonts Scheme">
      <a:majorFont>
        <a:latin typeface="Poppins Black"/>
        <a:ea typeface=""/>
        <a:cs typeface=""/>
      </a:majorFont>
      <a:minorFont>
        <a:latin typeface="Source Serif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F90B25C5D08443A2D48E4B056D4E97" ma:contentTypeVersion="11" ma:contentTypeDescription="Create a new document." ma:contentTypeScope="" ma:versionID="527bd113a1b75fe57a691452d2ebe18a">
  <xsd:schema xmlns:xsd="http://www.w3.org/2001/XMLSchema" xmlns:xs="http://www.w3.org/2001/XMLSchema" xmlns:p="http://schemas.microsoft.com/office/2006/metadata/properties" xmlns:ns2="7cc3256f-2bf1-4048-ae05-2b4b6647ecbe" targetNamespace="http://schemas.microsoft.com/office/2006/metadata/properties" ma:root="true" ma:fieldsID="d499d1e9d4fc8f9f1420d59f85ab2f12" ns2:_="">
    <xsd:import namespace="7cc3256f-2bf1-4048-ae05-2b4b6647ec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c3256f-2bf1-4048-ae05-2b4b6647ec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F70FA8-7597-4EDD-B41E-C4BE6DED7AE1}"/>
</file>

<file path=customXml/itemProps2.xml><?xml version="1.0" encoding="utf-8"?>
<ds:datastoreItem xmlns:ds="http://schemas.openxmlformats.org/officeDocument/2006/customXml" ds:itemID="{9A4156AC-587A-48C2-8089-B17A50D1F08A}"/>
</file>

<file path=customXml/itemProps3.xml><?xml version="1.0" encoding="utf-8"?>
<ds:datastoreItem xmlns:ds="http://schemas.openxmlformats.org/officeDocument/2006/customXml" ds:itemID="{55216924-634B-4805-9BAA-1E8CA8E8C95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2</Words>
  <Application>Microsoft Office PowerPoint</Application>
  <PresentationFormat>Letter Paper (8.5x11 in)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Poppins SemiBold</vt:lpstr>
      <vt:lpstr>Source Serif Pro</vt:lpstr>
      <vt:lpstr>Office Theme</vt:lpstr>
      <vt:lpstr>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James Solomon</cp:lastModifiedBy>
  <cp:revision>21</cp:revision>
  <cp:lastPrinted>2021-07-12T15:39:46Z</cp:lastPrinted>
  <dcterms:created xsi:type="dcterms:W3CDTF">2021-05-24T19:06:56Z</dcterms:created>
  <dcterms:modified xsi:type="dcterms:W3CDTF">2021-08-31T12:55:44Z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0x010100D0F90B25C5D08443A2D48E4B056D4E97</vt:lpwstr>
  </property>
</Properties>
</file>